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slides/slide1661.xml" ContentType="application/vnd.openxmlformats-officedocument.presentationml.slide+xml"/>
  <Override PartName="/ppt/slides/slide1662.xml" ContentType="application/vnd.openxmlformats-officedocument.presentationml.slide+xml"/>
  <Override PartName="/ppt/slides/slide1663.xml" ContentType="application/vnd.openxmlformats-officedocument.presentationml.slide+xml"/>
  <Override PartName="/ppt/slides/slide1664.xml" ContentType="application/vnd.openxmlformats-officedocument.presentationml.slide+xml"/>
  <Override PartName="/ppt/slides/slide1665.xml" ContentType="application/vnd.openxmlformats-officedocument.presentationml.slide+xml"/>
  <Override PartName="/ppt/slides/slide1666.xml" ContentType="application/vnd.openxmlformats-officedocument.presentationml.slide+xml"/>
  <Override PartName="/ppt/slides/slide1667.xml" ContentType="application/vnd.openxmlformats-officedocument.presentationml.slide+xml"/>
  <Override PartName="/ppt/slides/slide1668.xml" ContentType="application/vnd.openxmlformats-officedocument.presentationml.slide+xml"/>
  <Override PartName="/ppt/slides/slide1669.xml" ContentType="application/vnd.openxmlformats-officedocument.presentationml.slide+xml"/>
  <Override PartName="/ppt/slides/slide1670.xml" ContentType="application/vnd.openxmlformats-officedocument.presentationml.slide+xml"/>
  <Override PartName="/ppt/slides/slide1671.xml" ContentType="application/vnd.openxmlformats-officedocument.presentationml.slide+xml"/>
  <Override PartName="/ppt/slides/slide1672.xml" ContentType="application/vnd.openxmlformats-officedocument.presentationml.slide+xml"/>
  <Override PartName="/ppt/slides/slide1673.xml" ContentType="application/vnd.openxmlformats-officedocument.presentationml.slide+xml"/>
  <Override PartName="/ppt/slides/slide1674.xml" ContentType="application/vnd.openxmlformats-officedocument.presentationml.slide+xml"/>
  <Override PartName="/ppt/slides/slide1675.xml" ContentType="application/vnd.openxmlformats-officedocument.presentationml.slide+xml"/>
  <Override PartName="/ppt/slides/slide1676.xml" ContentType="application/vnd.openxmlformats-officedocument.presentationml.slide+xml"/>
  <Override PartName="/ppt/slides/slide1677.xml" ContentType="application/vnd.openxmlformats-officedocument.presentationml.slide+xml"/>
  <Override PartName="/ppt/slides/slide1678.xml" ContentType="application/vnd.openxmlformats-officedocument.presentationml.slide+xml"/>
  <Override PartName="/ppt/slides/slide1679.xml" ContentType="application/vnd.openxmlformats-officedocument.presentationml.slide+xml"/>
  <Override PartName="/ppt/slides/slide1680.xml" ContentType="application/vnd.openxmlformats-officedocument.presentationml.slide+xml"/>
  <Override PartName="/ppt/slides/slide1681.xml" ContentType="application/vnd.openxmlformats-officedocument.presentationml.slide+xml"/>
  <Override PartName="/ppt/slides/slide1682.xml" ContentType="application/vnd.openxmlformats-officedocument.presentationml.slide+xml"/>
  <Override PartName="/ppt/slides/slide1683.xml" ContentType="application/vnd.openxmlformats-officedocument.presentationml.slide+xml"/>
  <Override PartName="/ppt/slides/slide1684.xml" ContentType="application/vnd.openxmlformats-officedocument.presentationml.slide+xml"/>
  <Override PartName="/ppt/slides/slide1685.xml" ContentType="application/vnd.openxmlformats-officedocument.presentationml.slide+xml"/>
  <Override PartName="/ppt/slides/slide1686.xml" ContentType="application/vnd.openxmlformats-officedocument.presentationml.slide+xml"/>
  <Override PartName="/ppt/slides/slide1687.xml" ContentType="application/vnd.openxmlformats-officedocument.presentationml.slide+xml"/>
  <Override PartName="/ppt/slides/slide1688.xml" ContentType="application/vnd.openxmlformats-officedocument.presentationml.slide+xml"/>
  <Override PartName="/ppt/slides/slide1689.xml" ContentType="application/vnd.openxmlformats-officedocument.presentationml.slide+xml"/>
  <Override PartName="/ppt/slides/slide1690.xml" ContentType="application/vnd.openxmlformats-officedocument.presentationml.slide+xml"/>
  <Override PartName="/ppt/slides/slide1691.xml" ContentType="application/vnd.openxmlformats-officedocument.presentationml.slide+xml"/>
  <Override PartName="/ppt/slides/slide1692.xml" ContentType="application/vnd.openxmlformats-officedocument.presentationml.slide+xml"/>
  <Override PartName="/ppt/slides/slide1693.xml" ContentType="application/vnd.openxmlformats-officedocument.presentationml.slide+xml"/>
  <Override PartName="/ppt/slides/slide1694.xml" ContentType="application/vnd.openxmlformats-officedocument.presentationml.slide+xml"/>
  <Override PartName="/ppt/slides/slide1695.xml" ContentType="application/vnd.openxmlformats-officedocument.presentationml.slide+xml"/>
  <Override PartName="/ppt/slides/slide1696.xml" ContentType="application/vnd.openxmlformats-officedocument.presentationml.slide+xml"/>
  <Override PartName="/ppt/slides/slide1697.xml" ContentType="application/vnd.openxmlformats-officedocument.presentationml.slide+xml"/>
  <Override PartName="/ppt/slides/slide16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00"/>
  </p:notesMasterIdLst>
  <p:sldIdLst>
    <p:sldId id="4131" r:id="rId2"/>
    <p:sldId id="2367" r:id="rId3"/>
    <p:sldId id="2368" r:id="rId4"/>
    <p:sldId id="4132" r:id="rId5"/>
    <p:sldId id="4133" r:id="rId6"/>
    <p:sldId id="4134" r:id="rId7"/>
    <p:sldId id="4135" r:id="rId8"/>
    <p:sldId id="4136" r:id="rId9"/>
    <p:sldId id="4137" r:id="rId10"/>
    <p:sldId id="4138" r:id="rId11"/>
    <p:sldId id="4139" r:id="rId12"/>
    <p:sldId id="4140" r:id="rId13"/>
    <p:sldId id="4141" r:id="rId14"/>
    <p:sldId id="4142" r:id="rId15"/>
    <p:sldId id="4143" r:id="rId16"/>
    <p:sldId id="4144" r:id="rId17"/>
    <p:sldId id="4145" r:id="rId18"/>
    <p:sldId id="4146" r:id="rId19"/>
    <p:sldId id="4147" r:id="rId20"/>
    <p:sldId id="4148" r:id="rId21"/>
    <p:sldId id="4149" r:id="rId22"/>
    <p:sldId id="4150" r:id="rId23"/>
    <p:sldId id="4151" r:id="rId24"/>
    <p:sldId id="4152" r:id="rId25"/>
    <p:sldId id="4153" r:id="rId26"/>
    <p:sldId id="4154" r:id="rId27"/>
    <p:sldId id="4155" r:id="rId28"/>
    <p:sldId id="4156" r:id="rId29"/>
    <p:sldId id="4157" r:id="rId30"/>
    <p:sldId id="4158" r:id="rId31"/>
    <p:sldId id="4159" r:id="rId32"/>
    <p:sldId id="4160" r:id="rId33"/>
    <p:sldId id="4161" r:id="rId34"/>
    <p:sldId id="4162" r:id="rId35"/>
    <p:sldId id="4163" r:id="rId36"/>
    <p:sldId id="4164" r:id="rId37"/>
    <p:sldId id="4165" r:id="rId38"/>
    <p:sldId id="4166" r:id="rId39"/>
    <p:sldId id="4167" r:id="rId40"/>
    <p:sldId id="4168" r:id="rId41"/>
    <p:sldId id="4169" r:id="rId42"/>
    <p:sldId id="4170" r:id="rId43"/>
    <p:sldId id="4171" r:id="rId44"/>
    <p:sldId id="4172" r:id="rId45"/>
    <p:sldId id="4173" r:id="rId46"/>
    <p:sldId id="4174" r:id="rId47"/>
    <p:sldId id="4175" r:id="rId48"/>
    <p:sldId id="4176" r:id="rId49"/>
    <p:sldId id="4177" r:id="rId50"/>
    <p:sldId id="4178" r:id="rId51"/>
    <p:sldId id="4179" r:id="rId52"/>
    <p:sldId id="4180" r:id="rId53"/>
    <p:sldId id="4181" r:id="rId54"/>
    <p:sldId id="4182" r:id="rId55"/>
    <p:sldId id="4183" r:id="rId56"/>
    <p:sldId id="4184" r:id="rId57"/>
    <p:sldId id="4185" r:id="rId58"/>
    <p:sldId id="4186" r:id="rId59"/>
    <p:sldId id="4187" r:id="rId60"/>
    <p:sldId id="4188" r:id="rId61"/>
    <p:sldId id="2425" r:id="rId62"/>
    <p:sldId id="2426" r:id="rId63"/>
    <p:sldId id="2427" r:id="rId64"/>
    <p:sldId id="4190" r:id="rId65"/>
    <p:sldId id="4191" r:id="rId66"/>
    <p:sldId id="4192" r:id="rId67"/>
    <p:sldId id="4193" r:id="rId68"/>
    <p:sldId id="4194" r:id="rId69"/>
    <p:sldId id="4195" r:id="rId70"/>
    <p:sldId id="4196" r:id="rId71"/>
    <p:sldId id="4197" r:id="rId72"/>
    <p:sldId id="4198" r:id="rId73"/>
    <p:sldId id="4199" r:id="rId74"/>
    <p:sldId id="4200" r:id="rId75"/>
    <p:sldId id="4201" r:id="rId76"/>
    <p:sldId id="4202" r:id="rId77"/>
    <p:sldId id="4203" r:id="rId78"/>
    <p:sldId id="4204" r:id="rId79"/>
    <p:sldId id="4205" r:id="rId80"/>
    <p:sldId id="4206" r:id="rId81"/>
    <p:sldId id="4207" r:id="rId82"/>
    <p:sldId id="4208" r:id="rId83"/>
    <p:sldId id="4209" r:id="rId84"/>
    <p:sldId id="4210" r:id="rId85"/>
    <p:sldId id="4211" r:id="rId86"/>
    <p:sldId id="4212" r:id="rId87"/>
    <p:sldId id="4213" r:id="rId88"/>
    <p:sldId id="4214" r:id="rId89"/>
    <p:sldId id="4215" r:id="rId90"/>
    <p:sldId id="4216" r:id="rId91"/>
    <p:sldId id="4217" r:id="rId92"/>
    <p:sldId id="4218" r:id="rId93"/>
    <p:sldId id="4219" r:id="rId94"/>
    <p:sldId id="4220" r:id="rId95"/>
    <p:sldId id="4221" r:id="rId96"/>
    <p:sldId id="4222" r:id="rId97"/>
    <p:sldId id="4223" r:id="rId98"/>
    <p:sldId id="4224" r:id="rId99"/>
    <p:sldId id="4225" r:id="rId100"/>
    <p:sldId id="4226" r:id="rId101"/>
    <p:sldId id="4227" r:id="rId102"/>
    <p:sldId id="4228" r:id="rId103"/>
    <p:sldId id="4229" r:id="rId104"/>
    <p:sldId id="4230" r:id="rId105"/>
    <p:sldId id="4231" r:id="rId106"/>
    <p:sldId id="4232" r:id="rId107"/>
    <p:sldId id="4233" r:id="rId108"/>
    <p:sldId id="4234" r:id="rId109"/>
    <p:sldId id="4235" r:id="rId110"/>
    <p:sldId id="4236" r:id="rId111"/>
    <p:sldId id="2475" r:id="rId112"/>
    <p:sldId id="2476" r:id="rId113"/>
    <p:sldId id="4061" r:id="rId114"/>
    <p:sldId id="4237" r:id="rId115"/>
    <p:sldId id="4238" r:id="rId116"/>
    <p:sldId id="4239" r:id="rId117"/>
    <p:sldId id="4240" r:id="rId118"/>
    <p:sldId id="4241" r:id="rId119"/>
    <p:sldId id="4242" r:id="rId120"/>
    <p:sldId id="4243" r:id="rId121"/>
    <p:sldId id="4244" r:id="rId122"/>
    <p:sldId id="4245" r:id="rId123"/>
    <p:sldId id="4246" r:id="rId124"/>
    <p:sldId id="4247" r:id="rId125"/>
    <p:sldId id="4248" r:id="rId126"/>
    <p:sldId id="4249" r:id="rId127"/>
    <p:sldId id="4250" r:id="rId128"/>
    <p:sldId id="4251" r:id="rId129"/>
    <p:sldId id="4252" r:id="rId130"/>
    <p:sldId id="4253" r:id="rId131"/>
    <p:sldId id="4254" r:id="rId132"/>
    <p:sldId id="4255" r:id="rId133"/>
    <p:sldId id="4256" r:id="rId134"/>
    <p:sldId id="4257" r:id="rId135"/>
    <p:sldId id="4258" r:id="rId136"/>
    <p:sldId id="4259" r:id="rId137"/>
    <p:sldId id="4260" r:id="rId138"/>
    <p:sldId id="4261" r:id="rId139"/>
    <p:sldId id="4262" r:id="rId140"/>
    <p:sldId id="4263" r:id="rId141"/>
    <p:sldId id="4264" r:id="rId142"/>
    <p:sldId id="4265" r:id="rId143"/>
    <p:sldId id="4266" r:id="rId144"/>
    <p:sldId id="4267" r:id="rId145"/>
    <p:sldId id="4268" r:id="rId146"/>
    <p:sldId id="4269" r:id="rId147"/>
    <p:sldId id="4270" r:id="rId148"/>
    <p:sldId id="4271" r:id="rId149"/>
    <p:sldId id="4272" r:id="rId150"/>
    <p:sldId id="4273" r:id="rId151"/>
    <p:sldId id="4274" r:id="rId152"/>
    <p:sldId id="4275" r:id="rId153"/>
    <p:sldId id="4276" r:id="rId154"/>
    <p:sldId id="4277" r:id="rId155"/>
    <p:sldId id="4278" r:id="rId156"/>
    <p:sldId id="4279" r:id="rId157"/>
    <p:sldId id="4280" r:id="rId158"/>
    <p:sldId id="4281" r:id="rId159"/>
    <p:sldId id="4282" r:id="rId160"/>
    <p:sldId id="4283" r:id="rId161"/>
    <p:sldId id="4284" r:id="rId162"/>
    <p:sldId id="4285" r:id="rId163"/>
    <p:sldId id="4286" r:id="rId164"/>
    <p:sldId id="4287" r:id="rId165"/>
    <p:sldId id="4288" r:id="rId166"/>
    <p:sldId id="4289" r:id="rId167"/>
    <p:sldId id="4290" r:id="rId168"/>
    <p:sldId id="4291" r:id="rId169"/>
    <p:sldId id="4292" r:id="rId170"/>
    <p:sldId id="4293" r:id="rId171"/>
    <p:sldId id="4294" r:id="rId172"/>
    <p:sldId id="4295" r:id="rId173"/>
    <p:sldId id="4296" r:id="rId174"/>
    <p:sldId id="4297" r:id="rId175"/>
    <p:sldId id="4298" r:id="rId176"/>
    <p:sldId id="4299" r:id="rId177"/>
    <p:sldId id="4300" r:id="rId178"/>
    <p:sldId id="4301" r:id="rId179"/>
    <p:sldId id="4302" r:id="rId180"/>
    <p:sldId id="4303" r:id="rId181"/>
    <p:sldId id="2544" r:id="rId182"/>
    <p:sldId id="2545" r:id="rId183"/>
    <p:sldId id="2546" r:id="rId184"/>
    <p:sldId id="4304" r:id="rId185"/>
    <p:sldId id="4305" r:id="rId186"/>
    <p:sldId id="4306" r:id="rId187"/>
    <p:sldId id="4307" r:id="rId188"/>
    <p:sldId id="4308" r:id="rId189"/>
    <p:sldId id="4309" r:id="rId190"/>
    <p:sldId id="4310" r:id="rId191"/>
    <p:sldId id="4311" r:id="rId192"/>
    <p:sldId id="4312" r:id="rId193"/>
    <p:sldId id="4313" r:id="rId194"/>
    <p:sldId id="4314" r:id="rId195"/>
    <p:sldId id="4315" r:id="rId196"/>
    <p:sldId id="4316" r:id="rId197"/>
    <p:sldId id="4317" r:id="rId198"/>
    <p:sldId id="4318" r:id="rId199"/>
    <p:sldId id="4319" r:id="rId200"/>
    <p:sldId id="4320" r:id="rId201"/>
    <p:sldId id="4321" r:id="rId202"/>
    <p:sldId id="4322" r:id="rId203"/>
    <p:sldId id="4323" r:id="rId204"/>
    <p:sldId id="4324" r:id="rId205"/>
    <p:sldId id="4325" r:id="rId206"/>
    <p:sldId id="4326" r:id="rId207"/>
    <p:sldId id="4327" r:id="rId208"/>
    <p:sldId id="4328" r:id="rId209"/>
    <p:sldId id="4329" r:id="rId210"/>
    <p:sldId id="4330" r:id="rId211"/>
    <p:sldId id="4331" r:id="rId212"/>
    <p:sldId id="4332" r:id="rId213"/>
    <p:sldId id="4333" r:id="rId214"/>
    <p:sldId id="4334" r:id="rId215"/>
    <p:sldId id="4335" r:id="rId216"/>
    <p:sldId id="4336" r:id="rId217"/>
    <p:sldId id="4337" r:id="rId218"/>
    <p:sldId id="4338" r:id="rId219"/>
    <p:sldId id="4339" r:id="rId220"/>
    <p:sldId id="4340" r:id="rId221"/>
    <p:sldId id="4341" r:id="rId222"/>
    <p:sldId id="4342" r:id="rId223"/>
    <p:sldId id="4343" r:id="rId224"/>
    <p:sldId id="4344" r:id="rId225"/>
    <p:sldId id="4345" r:id="rId226"/>
    <p:sldId id="4346" r:id="rId227"/>
    <p:sldId id="4347" r:id="rId228"/>
    <p:sldId id="4348" r:id="rId229"/>
    <p:sldId id="4349" r:id="rId230"/>
    <p:sldId id="4350" r:id="rId231"/>
    <p:sldId id="4351" r:id="rId232"/>
    <p:sldId id="4352" r:id="rId233"/>
    <p:sldId id="4353" r:id="rId234"/>
    <p:sldId id="4354" r:id="rId235"/>
    <p:sldId id="4355" r:id="rId236"/>
    <p:sldId id="4356" r:id="rId237"/>
    <p:sldId id="2600" r:id="rId238"/>
    <p:sldId id="2602" r:id="rId239"/>
    <p:sldId id="2603" r:id="rId240"/>
    <p:sldId id="4357" r:id="rId241"/>
    <p:sldId id="4358" r:id="rId242"/>
    <p:sldId id="4359" r:id="rId243"/>
    <p:sldId id="4360" r:id="rId244"/>
    <p:sldId id="4361" r:id="rId245"/>
    <p:sldId id="4362" r:id="rId246"/>
    <p:sldId id="4363" r:id="rId247"/>
    <p:sldId id="4364" r:id="rId248"/>
    <p:sldId id="4365" r:id="rId249"/>
    <p:sldId id="4366" r:id="rId250"/>
    <p:sldId id="4367" r:id="rId251"/>
    <p:sldId id="4368" r:id="rId252"/>
    <p:sldId id="4369" r:id="rId253"/>
    <p:sldId id="4370" r:id="rId254"/>
    <p:sldId id="4371" r:id="rId255"/>
    <p:sldId id="4372" r:id="rId256"/>
    <p:sldId id="4373" r:id="rId257"/>
    <p:sldId id="4374" r:id="rId258"/>
    <p:sldId id="4375" r:id="rId259"/>
    <p:sldId id="4376" r:id="rId260"/>
    <p:sldId id="4377" r:id="rId261"/>
    <p:sldId id="4378" r:id="rId262"/>
    <p:sldId id="4379" r:id="rId263"/>
    <p:sldId id="4380" r:id="rId264"/>
    <p:sldId id="4381" r:id="rId265"/>
    <p:sldId id="4382" r:id="rId266"/>
    <p:sldId id="4383" r:id="rId267"/>
    <p:sldId id="4384" r:id="rId268"/>
    <p:sldId id="4385" r:id="rId269"/>
    <p:sldId id="4386" r:id="rId270"/>
    <p:sldId id="4387" r:id="rId271"/>
    <p:sldId id="4388" r:id="rId272"/>
    <p:sldId id="4389" r:id="rId273"/>
    <p:sldId id="4390" r:id="rId274"/>
    <p:sldId id="4391" r:id="rId275"/>
    <p:sldId id="4392" r:id="rId276"/>
    <p:sldId id="4393" r:id="rId277"/>
    <p:sldId id="4394" r:id="rId278"/>
    <p:sldId id="4395" r:id="rId279"/>
    <p:sldId id="4396" r:id="rId280"/>
    <p:sldId id="4397" r:id="rId281"/>
    <p:sldId id="4398" r:id="rId282"/>
    <p:sldId id="4399" r:id="rId283"/>
    <p:sldId id="4400" r:id="rId284"/>
    <p:sldId id="4401" r:id="rId285"/>
    <p:sldId id="4402" r:id="rId286"/>
    <p:sldId id="4403" r:id="rId287"/>
    <p:sldId id="4404" r:id="rId288"/>
    <p:sldId id="4405" r:id="rId289"/>
    <p:sldId id="4406" r:id="rId290"/>
    <p:sldId id="4407" r:id="rId291"/>
    <p:sldId id="4408" r:id="rId292"/>
    <p:sldId id="4409" r:id="rId293"/>
    <p:sldId id="4410" r:id="rId294"/>
    <p:sldId id="4411" r:id="rId295"/>
    <p:sldId id="4412" r:id="rId296"/>
    <p:sldId id="4413" r:id="rId297"/>
    <p:sldId id="4414" r:id="rId298"/>
    <p:sldId id="4415" r:id="rId299"/>
    <p:sldId id="2663" r:id="rId300"/>
    <p:sldId id="2664" r:id="rId301"/>
    <p:sldId id="2665" r:id="rId302"/>
    <p:sldId id="4416" r:id="rId303"/>
    <p:sldId id="4417" r:id="rId304"/>
    <p:sldId id="4418" r:id="rId305"/>
    <p:sldId id="4419" r:id="rId306"/>
    <p:sldId id="4420" r:id="rId307"/>
    <p:sldId id="4421" r:id="rId308"/>
    <p:sldId id="4422" r:id="rId309"/>
    <p:sldId id="4423" r:id="rId310"/>
    <p:sldId id="4424" r:id="rId311"/>
    <p:sldId id="4425" r:id="rId312"/>
    <p:sldId id="4426" r:id="rId313"/>
    <p:sldId id="4427" r:id="rId314"/>
    <p:sldId id="4428" r:id="rId315"/>
    <p:sldId id="4429" r:id="rId316"/>
    <p:sldId id="4430" r:id="rId317"/>
    <p:sldId id="4431" r:id="rId318"/>
    <p:sldId id="4432" r:id="rId319"/>
    <p:sldId id="4433" r:id="rId320"/>
    <p:sldId id="4434" r:id="rId321"/>
    <p:sldId id="4435" r:id="rId322"/>
    <p:sldId id="4436" r:id="rId323"/>
    <p:sldId id="4437" r:id="rId324"/>
    <p:sldId id="4438" r:id="rId325"/>
    <p:sldId id="4439" r:id="rId326"/>
    <p:sldId id="4440" r:id="rId327"/>
    <p:sldId id="4441" r:id="rId328"/>
    <p:sldId id="4442" r:id="rId329"/>
    <p:sldId id="4443" r:id="rId330"/>
    <p:sldId id="4444" r:id="rId331"/>
    <p:sldId id="4445" r:id="rId332"/>
    <p:sldId id="4446" r:id="rId333"/>
    <p:sldId id="4447" r:id="rId334"/>
    <p:sldId id="4448" r:id="rId335"/>
    <p:sldId id="4449" r:id="rId336"/>
    <p:sldId id="4450" r:id="rId337"/>
    <p:sldId id="4451" r:id="rId338"/>
    <p:sldId id="4452" r:id="rId339"/>
    <p:sldId id="4453" r:id="rId340"/>
    <p:sldId id="4454" r:id="rId341"/>
    <p:sldId id="4455" r:id="rId342"/>
    <p:sldId id="4456" r:id="rId343"/>
    <p:sldId id="4457" r:id="rId344"/>
    <p:sldId id="4458" r:id="rId345"/>
    <p:sldId id="4459" r:id="rId346"/>
    <p:sldId id="4460" r:id="rId347"/>
    <p:sldId id="4461" r:id="rId348"/>
    <p:sldId id="2712" r:id="rId349"/>
    <p:sldId id="2713" r:id="rId350"/>
    <p:sldId id="2714" r:id="rId351"/>
    <p:sldId id="4462" r:id="rId352"/>
    <p:sldId id="4463" r:id="rId353"/>
    <p:sldId id="4464" r:id="rId354"/>
    <p:sldId id="4465" r:id="rId355"/>
    <p:sldId id="4466" r:id="rId356"/>
    <p:sldId id="4467" r:id="rId357"/>
    <p:sldId id="4468" r:id="rId358"/>
    <p:sldId id="4469" r:id="rId359"/>
    <p:sldId id="4470" r:id="rId360"/>
    <p:sldId id="4471" r:id="rId361"/>
    <p:sldId id="4472" r:id="rId362"/>
    <p:sldId id="4473" r:id="rId363"/>
    <p:sldId id="4474" r:id="rId364"/>
    <p:sldId id="4475" r:id="rId365"/>
    <p:sldId id="4476" r:id="rId366"/>
    <p:sldId id="4477" r:id="rId367"/>
    <p:sldId id="4478" r:id="rId368"/>
    <p:sldId id="4479" r:id="rId369"/>
    <p:sldId id="4480" r:id="rId370"/>
    <p:sldId id="4481" r:id="rId371"/>
    <p:sldId id="4482" r:id="rId372"/>
    <p:sldId id="4483" r:id="rId373"/>
    <p:sldId id="4484" r:id="rId374"/>
    <p:sldId id="4485" r:id="rId375"/>
    <p:sldId id="4486" r:id="rId376"/>
    <p:sldId id="4487" r:id="rId377"/>
    <p:sldId id="4488" r:id="rId378"/>
    <p:sldId id="4489" r:id="rId379"/>
    <p:sldId id="4490" r:id="rId380"/>
    <p:sldId id="4491" r:id="rId381"/>
    <p:sldId id="4492" r:id="rId382"/>
    <p:sldId id="4493" r:id="rId383"/>
    <p:sldId id="4494" r:id="rId384"/>
    <p:sldId id="4495" r:id="rId385"/>
    <p:sldId id="4496" r:id="rId386"/>
    <p:sldId id="4497" r:id="rId387"/>
    <p:sldId id="4498" r:id="rId388"/>
    <p:sldId id="4499" r:id="rId389"/>
    <p:sldId id="4500" r:id="rId390"/>
    <p:sldId id="4501" r:id="rId391"/>
    <p:sldId id="4502" r:id="rId392"/>
    <p:sldId id="4503" r:id="rId393"/>
    <p:sldId id="4504" r:id="rId394"/>
    <p:sldId id="4505" r:id="rId395"/>
    <p:sldId id="4506" r:id="rId396"/>
    <p:sldId id="4507" r:id="rId397"/>
    <p:sldId id="4508" r:id="rId398"/>
    <p:sldId id="4509" r:id="rId399"/>
    <p:sldId id="4510" r:id="rId400"/>
    <p:sldId id="4511" r:id="rId401"/>
    <p:sldId id="4512" r:id="rId402"/>
    <p:sldId id="4513" r:id="rId403"/>
    <p:sldId id="4514" r:id="rId404"/>
    <p:sldId id="4515" r:id="rId405"/>
    <p:sldId id="4516" r:id="rId406"/>
    <p:sldId id="4517" r:id="rId407"/>
    <p:sldId id="4518" r:id="rId408"/>
    <p:sldId id="4519" r:id="rId409"/>
    <p:sldId id="4520" r:id="rId410"/>
    <p:sldId id="4521" r:id="rId411"/>
    <p:sldId id="4522" r:id="rId412"/>
    <p:sldId id="4523" r:id="rId413"/>
    <p:sldId id="2774" r:id="rId414"/>
    <p:sldId id="2775" r:id="rId415"/>
    <p:sldId id="2776" r:id="rId416"/>
    <p:sldId id="4524" r:id="rId417"/>
    <p:sldId id="4525" r:id="rId418"/>
    <p:sldId id="4526" r:id="rId419"/>
    <p:sldId id="4527" r:id="rId420"/>
    <p:sldId id="4528" r:id="rId421"/>
    <p:sldId id="4529" r:id="rId422"/>
    <p:sldId id="4530" r:id="rId423"/>
    <p:sldId id="4531" r:id="rId424"/>
    <p:sldId id="4532" r:id="rId425"/>
    <p:sldId id="4533" r:id="rId426"/>
    <p:sldId id="4534" r:id="rId427"/>
    <p:sldId id="4535" r:id="rId428"/>
    <p:sldId id="4536" r:id="rId429"/>
    <p:sldId id="4537" r:id="rId430"/>
    <p:sldId id="4538" r:id="rId431"/>
    <p:sldId id="4539" r:id="rId432"/>
    <p:sldId id="4540" r:id="rId433"/>
    <p:sldId id="4541" r:id="rId434"/>
    <p:sldId id="4542" r:id="rId435"/>
    <p:sldId id="4543" r:id="rId436"/>
    <p:sldId id="4544" r:id="rId437"/>
    <p:sldId id="4545" r:id="rId438"/>
    <p:sldId id="4546" r:id="rId439"/>
    <p:sldId id="4547" r:id="rId440"/>
    <p:sldId id="4548" r:id="rId441"/>
    <p:sldId id="4549" r:id="rId442"/>
    <p:sldId id="4550" r:id="rId443"/>
    <p:sldId id="4551" r:id="rId444"/>
    <p:sldId id="4552" r:id="rId445"/>
    <p:sldId id="4553" r:id="rId446"/>
    <p:sldId id="4554" r:id="rId447"/>
    <p:sldId id="4555" r:id="rId448"/>
    <p:sldId id="4556" r:id="rId449"/>
    <p:sldId id="4557" r:id="rId450"/>
    <p:sldId id="4558" r:id="rId451"/>
    <p:sldId id="4559" r:id="rId452"/>
    <p:sldId id="4560" r:id="rId453"/>
    <p:sldId id="4561" r:id="rId454"/>
    <p:sldId id="4562" r:id="rId455"/>
    <p:sldId id="4563" r:id="rId456"/>
    <p:sldId id="4564" r:id="rId457"/>
    <p:sldId id="4565" r:id="rId458"/>
    <p:sldId id="4566" r:id="rId459"/>
    <p:sldId id="4567" r:id="rId460"/>
    <p:sldId id="4568" r:id="rId461"/>
    <p:sldId id="4569" r:id="rId462"/>
    <p:sldId id="2823" r:id="rId463"/>
    <p:sldId id="2824" r:id="rId464"/>
    <p:sldId id="2825" r:id="rId465"/>
    <p:sldId id="4570" r:id="rId466"/>
    <p:sldId id="4571" r:id="rId467"/>
    <p:sldId id="4572" r:id="rId468"/>
    <p:sldId id="4573" r:id="rId469"/>
    <p:sldId id="4574" r:id="rId470"/>
    <p:sldId id="4575" r:id="rId471"/>
    <p:sldId id="4576" r:id="rId472"/>
    <p:sldId id="4577" r:id="rId473"/>
    <p:sldId id="4578" r:id="rId474"/>
    <p:sldId id="4579" r:id="rId475"/>
    <p:sldId id="4580" r:id="rId476"/>
    <p:sldId id="4581" r:id="rId477"/>
    <p:sldId id="4582" r:id="rId478"/>
    <p:sldId id="4583" r:id="rId479"/>
    <p:sldId id="4584" r:id="rId480"/>
    <p:sldId id="4585" r:id="rId481"/>
    <p:sldId id="4586" r:id="rId482"/>
    <p:sldId id="4587" r:id="rId483"/>
    <p:sldId id="4588" r:id="rId484"/>
    <p:sldId id="4589" r:id="rId485"/>
    <p:sldId id="4590" r:id="rId486"/>
    <p:sldId id="4591" r:id="rId487"/>
    <p:sldId id="4592" r:id="rId488"/>
    <p:sldId id="4593" r:id="rId489"/>
    <p:sldId id="4594" r:id="rId490"/>
    <p:sldId id="4595" r:id="rId491"/>
    <p:sldId id="4596" r:id="rId492"/>
    <p:sldId id="4597" r:id="rId493"/>
    <p:sldId id="4598" r:id="rId494"/>
    <p:sldId id="4599" r:id="rId495"/>
    <p:sldId id="4600" r:id="rId496"/>
    <p:sldId id="4601" r:id="rId497"/>
    <p:sldId id="4602" r:id="rId498"/>
    <p:sldId id="4603" r:id="rId499"/>
    <p:sldId id="4604" r:id="rId500"/>
    <p:sldId id="4605" r:id="rId501"/>
    <p:sldId id="4606" r:id="rId502"/>
    <p:sldId id="4607" r:id="rId503"/>
    <p:sldId id="4608" r:id="rId504"/>
    <p:sldId id="4609" r:id="rId505"/>
    <p:sldId id="4610" r:id="rId506"/>
    <p:sldId id="4611" r:id="rId507"/>
    <p:sldId id="4612" r:id="rId508"/>
    <p:sldId id="4613" r:id="rId509"/>
    <p:sldId id="4614" r:id="rId510"/>
    <p:sldId id="4615" r:id="rId511"/>
    <p:sldId id="4616" r:id="rId512"/>
    <p:sldId id="4617" r:id="rId513"/>
    <p:sldId id="2876" r:id="rId514"/>
    <p:sldId id="2877" r:id="rId515"/>
    <p:sldId id="2878" r:id="rId516"/>
    <p:sldId id="4618" r:id="rId517"/>
    <p:sldId id="4619" r:id="rId518"/>
    <p:sldId id="4620" r:id="rId519"/>
    <p:sldId id="4621" r:id="rId520"/>
    <p:sldId id="4622" r:id="rId521"/>
    <p:sldId id="4623" r:id="rId522"/>
    <p:sldId id="4624" r:id="rId523"/>
    <p:sldId id="4625" r:id="rId524"/>
    <p:sldId id="4626" r:id="rId525"/>
    <p:sldId id="4627" r:id="rId526"/>
    <p:sldId id="4628" r:id="rId527"/>
    <p:sldId id="4629" r:id="rId528"/>
    <p:sldId id="4630" r:id="rId529"/>
    <p:sldId id="4631" r:id="rId530"/>
    <p:sldId id="4632" r:id="rId531"/>
    <p:sldId id="4633" r:id="rId532"/>
    <p:sldId id="4634" r:id="rId533"/>
    <p:sldId id="4635" r:id="rId534"/>
    <p:sldId id="4636" r:id="rId535"/>
    <p:sldId id="4637" r:id="rId536"/>
    <p:sldId id="4638" r:id="rId537"/>
    <p:sldId id="4639" r:id="rId538"/>
    <p:sldId id="4640" r:id="rId539"/>
    <p:sldId id="4641" r:id="rId540"/>
    <p:sldId id="4642" r:id="rId541"/>
    <p:sldId id="4643" r:id="rId542"/>
    <p:sldId id="4644" r:id="rId543"/>
    <p:sldId id="4645" r:id="rId544"/>
    <p:sldId id="4646" r:id="rId545"/>
    <p:sldId id="4647" r:id="rId546"/>
    <p:sldId id="4648" r:id="rId547"/>
    <p:sldId id="4649" r:id="rId548"/>
    <p:sldId id="4650" r:id="rId549"/>
    <p:sldId id="4651" r:id="rId550"/>
    <p:sldId id="4652" r:id="rId551"/>
    <p:sldId id="4653" r:id="rId552"/>
    <p:sldId id="4654" r:id="rId553"/>
    <p:sldId id="4655" r:id="rId554"/>
    <p:sldId id="4656" r:id="rId555"/>
    <p:sldId id="4657" r:id="rId556"/>
    <p:sldId id="4658" r:id="rId557"/>
    <p:sldId id="4659" r:id="rId558"/>
    <p:sldId id="4660" r:id="rId559"/>
    <p:sldId id="4661" r:id="rId560"/>
    <p:sldId id="4662" r:id="rId561"/>
    <p:sldId id="2912" r:id="rId562"/>
    <p:sldId id="2927" r:id="rId563"/>
    <p:sldId id="2928" r:id="rId564"/>
    <p:sldId id="4663" r:id="rId565"/>
    <p:sldId id="4664" r:id="rId566"/>
    <p:sldId id="4665" r:id="rId567"/>
    <p:sldId id="4666" r:id="rId568"/>
    <p:sldId id="4667" r:id="rId569"/>
    <p:sldId id="4668" r:id="rId570"/>
    <p:sldId id="4669" r:id="rId571"/>
    <p:sldId id="4670" r:id="rId572"/>
    <p:sldId id="4671" r:id="rId573"/>
    <p:sldId id="4672" r:id="rId574"/>
    <p:sldId id="4673" r:id="rId575"/>
    <p:sldId id="4674" r:id="rId576"/>
    <p:sldId id="4675" r:id="rId577"/>
    <p:sldId id="4676" r:id="rId578"/>
    <p:sldId id="4677" r:id="rId579"/>
    <p:sldId id="4678" r:id="rId580"/>
    <p:sldId id="4679" r:id="rId581"/>
    <p:sldId id="4680" r:id="rId582"/>
    <p:sldId id="4681" r:id="rId583"/>
    <p:sldId id="4682" r:id="rId584"/>
    <p:sldId id="4683" r:id="rId585"/>
    <p:sldId id="4684" r:id="rId586"/>
    <p:sldId id="4685" r:id="rId587"/>
    <p:sldId id="4686" r:id="rId588"/>
    <p:sldId id="4687" r:id="rId589"/>
    <p:sldId id="4688" r:id="rId590"/>
    <p:sldId id="4689" r:id="rId591"/>
    <p:sldId id="4690" r:id="rId592"/>
    <p:sldId id="4691" r:id="rId593"/>
    <p:sldId id="4692" r:id="rId594"/>
    <p:sldId id="4693" r:id="rId595"/>
    <p:sldId id="4694" r:id="rId596"/>
    <p:sldId id="4695" r:id="rId597"/>
    <p:sldId id="4696" r:id="rId598"/>
    <p:sldId id="4697" r:id="rId599"/>
    <p:sldId id="4698" r:id="rId600"/>
    <p:sldId id="4699" r:id="rId601"/>
    <p:sldId id="4700" r:id="rId602"/>
    <p:sldId id="4701" r:id="rId603"/>
    <p:sldId id="4702" r:id="rId604"/>
    <p:sldId id="4703" r:id="rId605"/>
    <p:sldId id="4704" r:id="rId606"/>
    <p:sldId id="4705" r:id="rId607"/>
    <p:sldId id="4706" r:id="rId608"/>
    <p:sldId id="4707" r:id="rId609"/>
    <p:sldId id="4708" r:id="rId610"/>
    <p:sldId id="4709" r:id="rId611"/>
    <p:sldId id="4710" r:id="rId612"/>
    <p:sldId id="4711" r:id="rId613"/>
    <p:sldId id="4712" r:id="rId614"/>
    <p:sldId id="4713" r:id="rId615"/>
    <p:sldId id="4714" r:id="rId616"/>
    <p:sldId id="4715" r:id="rId617"/>
    <p:sldId id="4716" r:id="rId618"/>
    <p:sldId id="4717" r:id="rId619"/>
    <p:sldId id="4718" r:id="rId620"/>
    <p:sldId id="4719" r:id="rId621"/>
    <p:sldId id="4720" r:id="rId622"/>
    <p:sldId id="4721" r:id="rId623"/>
    <p:sldId id="4722" r:id="rId624"/>
    <p:sldId id="2988" r:id="rId625"/>
    <p:sldId id="2989" r:id="rId626"/>
    <p:sldId id="2990" r:id="rId627"/>
    <p:sldId id="4783" r:id="rId628"/>
    <p:sldId id="4784" r:id="rId629"/>
    <p:sldId id="4785" r:id="rId630"/>
    <p:sldId id="4786" r:id="rId631"/>
    <p:sldId id="4787" r:id="rId632"/>
    <p:sldId id="4788" r:id="rId633"/>
    <p:sldId id="4789" r:id="rId634"/>
    <p:sldId id="4790" r:id="rId635"/>
    <p:sldId id="4791" r:id="rId636"/>
    <p:sldId id="4792" r:id="rId637"/>
    <p:sldId id="4793" r:id="rId638"/>
    <p:sldId id="4794" r:id="rId639"/>
    <p:sldId id="4795" r:id="rId640"/>
    <p:sldId id="4796" r:id="rId641"/>
    <p:sldId id="4797" r:id="rId642"/>
    <p:sldId id="4798" r:id="rId643"/>
    <p:sldId id="4799" r:id="rId644"/>
    <p:sldId id="4800" r:id="rId645"/>
    <p:sldId id="4801" r:id="rId646"/>
    <p:sldId id="4802" r:id="rId647"/>
    <p:sldId id="4803" r:id="rId648"/>
    <p:sldId id="4804" r:id="rId649"/>
    <p:sldId id="4805" r:id="rId650"/>
    <p:sldId id="4806" r:id="rId651"/>
    <p:sldId id="4807" r:id="rId652"/>
    <p:sldId id="4808" r:id="rId653"/>
    <p:sldId id="4809" r:id="rId654"/>
    <p:sldId id="4810" r:id="rId655"/>
    <p:sldId id="4811" r:id="rId656"/>
    <p:sldId id="4812" r:id="rId657"/>
    <p:sldId id="4813" r:id="rId658"/>
    <p:sldId id="4814" r:id="rId659"/>
    <p:sldId id="4815" r:id="rId660"/>
    <p:sldId id="4816" r:id="rId661"/>
    <p:sldId id="4817" r:id="rId662"/>
    <p:sldId id="4818" r:id="rId663"/>
    <p:sldId id="4819" r:id="rId664"/>
    <p:sldId id="4820" r:id="rId665"/>
    <p:sldId id="4821" r:id="rId666"/>
    <p:sldId id="4822" r:id="rId667"/>
    <p:sldId id="4823" r:id="rId668"/>
    <p:sldId id="4824" r:id="rId669"/>
    <p:sldId id="4825" r:id="rId670"/>
    <p:sldId id="4826" r:id="rId671"/>
    <p:sldId id="4827" r:id="rId672"/>
    <p:sldId id="4828" r:id="rId673"/>
    <p:sldId id="4829" r:id="rId674"/>
    <p:sldId id="4830" r:id="rId675"/>
    <p:sldId id="4831" r:id="rId676"/>
    <p:sldId id="4832" r:id="rId677"/>
    <p:sldId id="4833" r:id="rId678"/>
    <p:sldId id="4834" r:id="rId679"/>
    <p:sldId id="4835" r:id="rId680"/>
    <p:sldId id="4836" r:id="rId681"/>
    <p:sldId id="4837" r:id="rId682"/>
    <p:sldId id="4838" r:id="rId683"/>
    <p:sldId id="4839" r:id="rId684"/>
    <p:sldId id="4840" r:id="rId685"/>
    <p:sldId id="4841" r:id="rId686"/>
    <p:sldId id="4842" r:id="rId687"/>
    <p:sldId id="4843" r:id="rId688"/>
    <p:sldId id="4844" r:id="rId689"/>
    <p:sldId id="4845" r:id="rId690"/>
    <p:sldId id="4846" r:id="rId691"/>
    <p:sldId id="4847" r:id="rId692"/>
    <p:sldId id="4848" r:id="rId693"/>
    <p:sldId id="4849" r:id="rId694"/>
    <p:sldId id="3059" r:id="rId695"/>
    <p:sldId id="3060" r:id="rId696"/>
    <p:sldId id="3061" r:id="rId697"/>
    <p:sldId id="4850" r:id="rId698"/>
    <p:sldId id="4851" r:id="rId699"/>
    <p:sldId id="4852" r:id="rId700"/>
    <p:sldId id="4853" r:id="rId701"/>
    <p:sldId id="4854" r:id="rId702"/>
    <p:sldId id="4855" r:id="rId703"/>
    <p:sldId id="4856" r:id="rId704"/>
    <p:sldId id="4857" r:id="rId705"/>
    <p:sldId id="4858" r:id="rId706"/>
    <p:sldId id="4859" r:id="rId707"/>
    <p:sldId id="4860" r:id="rId708"/>
    <p:sldId id="4861" r:id="rId709"/>
    <p:sldId id="4862" r:id="rId710"/>
    <p:sldId id="4863" r:id="rId711"/>
    <p:sldId id="4864" r:id="rId712"/>
    <p:sldId id="4865" r:id="rId713"/>
    <p:sldId id="4866" r:id="rId714"/>
    <p:sldId id="4867" r:id="rId715"/>
    <p:sldId id="4868" r:id="rId716"/>
    <p:sldId id="4869" r:id="rId717"/>
    <p:sldId id="4870" r:id="rId718"/>
    <p:sldId id="4871" r:id="rId719"/>
    <p:sldId id="4872" r:id="rId720"/>
    <p:sldId id="4873" r:id="rId721"/>
    <p:sldId id="4874" r:id="rId722"/>
    <p:sldId id="4875" r:id="rId723"/>
    <p:sldId id="4876" r:id="rId724"/>
    <p:sldId id="4877" r:id="rId725"/>
    <p:sldId id="4878" r:id="rId726"/>
    <p:sldId id="4879" r:id="rId727"/>
    <p:sldId id="4880" r:id="rId728"/>
    <p:sldId id="4881" r:id="rId729"/>
    <p:sldId id="4882" r:id="rId730"/>
    <p:sldId id="4883" r:id="rId731"/>
    <p:sldId id="4884" r:id="rId732"/>
    <p:sldId id="4885" r:id="rId733"/>
    <p:sldId id="4886" r:id="rId734"/>
    <p:sldId id="4887" r:id="rId735"/>
    <p:sldId id="4888" r:id="rId736"/>
    <p:sldId id="4889" r:id="rId737"/>
    <p:sldId id="4890" r:id="rId738"/>
    <p:sldId id="4891" r:id="rId739"/>
    <p:sldId id="4892" r:id="rId740"/>
    <p:sldId id="4893" r:id="rId741"/>
    <p:sldId id="4894" r:id="rId742"/>
    <p:sldId id="4895" r:id="rId743"/>
    <p:sldId id="4896" r:id="rId744"/>
    <p:sldId id="3109" r:id="rId745"/>
    <p:sldId id="3110" r:id="rId746"/>
    <p:sldId id="3111" r:id="rId747"/>
    <p:sldId id="4944" r:id="rId748"/>
    <p:sldId id="4945" r:id="rId749"/>
    <p:sldId id="4946" r:id="rId750"/>
    <p:sldId id="4947" r:id="rId751"/>
    <p:sldId id="4948" r:id="rId752"/>
    <p:sldId id="4949" r:id="rId753"/>
    <p:sldId id="4950" r:id="rId754"/>
    <p:sldId id="4951" r:id="rId755"/>
    <p:sldId id="4952" r:id="rId756"/>
    <p:sldId id="4953" r:id="rId757"/>
    <p:sldId id="4954" r:id="rId758"/>
    <p:sldId id="4955" r:id="rId759"/>
    <p:sldId id="4956" r:id="rId760"/>
    <p:sldId id="4957" r:id="rId761"/>
    <p:sldId id="4958" r:id="rId762"/>
    <p:sldId id="4959" r:id="rId763"/>
    <p:sldId id="4960" r:id="rId764"/>
    <p:sldId id="4961" r:id="rId765"/>
    <p:sldId id="4962" r:id="rId766"/>
    <p:sldId id="4963" r:id="rId767"/>
    <p:sldId id="4964" r:id="rId768"/>
    <p:sldId id="4965" r:id="rId769"/>
    <p:sldId id="4966" r:id="rId770"/>
    <p:sldId id="4967" r:id="rId771"/>
    <p:sldId id="4968" r:id="rId772"/>
    <p:sldId id="4969" r:id="rId773"/>
    <p:sldId id="4970" r:id="rId774"/>
    <p:sldId id="4971" r:id="rId775"/>
    <p:sldId id="4972" r:id="rId776"/>
    <p:sldId id="4973" r:id="rId777"/>
    <p:sldId id="4974" r:id="rId778"/>
    <p:sldId id="4975" r:id="rId779"/>
    <p:sldId id="4976" r:id="rId780"/>
    <p:sldId id="4977" r:id="rId781"/>
    <p:sldId id="4978" r:id="rId782"/>
    <p:sldId id="4979" r:id="rId783"/>
    <p:sldId id="4980" r:id="rId784"/>
    <p:sldId id="4981" r:id="rId785"/>
    <p:sldId id="4982" r:id="rId786"/>
    <p:sldId id="4983" r:id="rId787"/>
    <p:sldId id="4984" r:id="rId788"/>
    <p:sldId id="4985" r:id="rId789"/>
    <p:sldId id="4986" r:id="rId790"/>
    <p:sldId id="4987" r:id="rId791"/>
    <p:sldId id="4988" r:id="rId792"/>
    <p:sldId id="4989" r:id="rId793"/>
    <p:sldId id="4990" r:id="rId794"/>
    <p:sldId id="3159" r:id="rId795"/>
    <p:sldId id="3160" r:id="rId796"/>
    <p:sldId id="3161" r:id="rId797"/>
    <p:sldId id="5038" r:id="rId798"/>
    <p:sldId id="5039" r:id="rId799"/>
    <p:sldId id="5040" r:id="rId800"/>
    <p:sldId id="5041" r:id="rId801"/>
    <p:sldId id="5042" r:id="rId802"/>
    <p:sldId id="5043" r:id="rId803"/>
    <p:sldId id="5044" r:id="rId804"/>
    <p:sldId id="5045" r:id="rId805"/>
    <p:sldId id="5046" r:id="rId806"/>
    <p:sldId id="5047" r:id="rId807"/>
    <p:sldId id="5048" r:id="rId808"/>
    <p:sldId id="5049" r:id="rId809"/>
    <p:sldId id="5050" r:id="rId810"/>
    <p:sldId id="5051" r:id="rId811"/>
    <p:sldId id="5052" r:id="rId812"/>
    <p:sldId id="5053" r:id="rId813"/>
    <p:sldId id="5054" r:id="rId814"/>
    <p:sldId id="5055" r:id="rId815"/>
    <p:sldId id="5056" r:id="rId816"/>
    <p:sldId id="5057" r:id="rId817"/>
    <p:sldId id="5058" r:id="rId818"/>
    <p:sldId id="5059" r:id="rId819"/>
    <p:sldId id="5060" r:id="rId820"/>
    <p:sldId id="5061" r:id="rId821"/>
    <p:sldId id="5062" r:id="rId822"/>
    <p:sldId id="5063" r:id="rId823"/>
    <p:sldId id="5064" r:id="rId824"/>
    <p:sldId id="5065" r:id="rId825"/>
    <p:sldId id="5066" r:id="rId826"/>
    <p:sldId id="5067" r:id="rId827"/>
    <p:sldId id="5068" r:id="rId828"/>
    <p:sldId id="5069" r:id="rId829"/>
    <p:sldId id="5070" r:id="rId830"/>
    <p:sldId id="5071" r:id="rId831"/>
    <p:sldId id="3200" r:id="rId832"/>
    <p:sldId id="3201" r:id="rId833"/>
    <p:sldId id="3202" r:id="rId834"/>
    <p:sldId id="5072" r:id="rId835"/>
    <p:sldId id="5073" r:id="rId836"/>
    <p:sldId id="5074" r:id="rId837"/>
    <p:sldId id="5075" r:id="rId838"/>
    <p:sldId id="5076" r:id="rId839"/>
    <p:sldId id="5077" r:id="rId840"/>
    <p:sldId id="5078" r:id="rId841"/>
    <p:sldId id="5079" r:id="rId842"/>
    <p:sldId id="5080" r:id="rId843"/>
    <p:sldId id="5081" r:id="rId844"/>
    <p:sldId id="5082" r:id="rId845"/>
    <p:sldId id="5083" r:id="rId846"/>
    <p:sldId id="5084" r:id="rId847"/>
    <p:sldId id="5085" r:id="rId848"/>
    <p:sldId id="5086" r:id="rId849"/>
    <p:sldId id="5087" r:id="rId850"/>
    <p:sldId id="5088" r:id="rId851"/>
    <p:sldId id="5089" r:id="rId852"/>
    <p:sldId id="5090" r:id="rId853"/>
    <p:sldId id="5091" r:id="rId854"/>
    <p:sldId id="5092" r:id="rId855"/>
    <p:sldId id="5093" r:id="rId856"/>
    <p:sldId id="5094" r:id="rId857"/>
    <p:sldId id="5095" r:id="rId858"/>
    <p:sldId id="5096" r:id="rId859"/>
    <p:sldId id="5097" r:id="rId860"/>
    <p:sldId id="5098" r:id="rId861"/>
    <p:sldId id="5099" r:id="rId862"/>
    <p:sldId id="5100" r:id="rId863"/>
    <p:sldId id="5101" r:id="rId864"/>
    <p:sldId id="5102" r:id="rId865"/>
    <p:sldId id="5103" r:id="rId866"/>
    <p:sldId id="5104" r:id="rId867"/>
    <p:sldId id="5105" r:id="rId868"/>
    <p:sldId id="5106" r:id="rId869"/>
    <p:sldId id="5107" r:id="rId870"/>
    <p:sldId id="5108" r:id="rId871"/>
    <p:sldId id="5109" r:id="rId872"/>
    <p:sldId id="5110" r:id="rId873"/>
    <p:sldId id="5111" r:id="rId874"/>
    <p:sldId id="5112" r:id="rId875"/>
    <p:sldId id="5113" r:id="rId876"/>
    <p:sldId id="5114" r:id="rId877"/>
    <p:sldId id="5115" r:id="rId878"/>
    <p:sldId id="5116" r:id="rId879"/>
    <p:sldId id="5117" r:id="rId880"/>
    <p:sldId id="5118" r:id="rId881"/>
    <p:sldId id="5119" r:id="rId882"/>
    <p:sldId id="5120" r:id="rId883"/>
    <p:sldId id="5121" r:id="rId884"/>
    <p:sldId id="5122" r:id="rId885"/>
    <p:sldId id="5123" r:id="rId886"/>
    <p:sldId id="5124" r:id="rId887"/>
    <p:sldId id="5125" r:id="rId888"/>
    <p:sldId id="5126" r:id="rId889"/>
    <p:sldId id="5127" r:id="rId890"/>
    <p:sldId id="3259" r:id="rId891"/>
    <p:sldId id="3260" r:id="rId892"/>
    <p:sldId id="3261" r:id="rId893"/>
    <p:sldId id="4723" r:id="rId894"/>
    <p:sldId id="4724" r:id="rId895"/>
    <p:sldId id="4725" r:id="rId896"/>
    <p:sldId id="4726" r:id="rId897"/>
    <p:sldId id="4727" r:id="rId898"/>
    <p:sldId id="4728" r:id="rId899"/>
    <p:sldId id="4729" r:id="rId900"/>
    <p:sldId id="4730" r:id="rId901"/>
    <p:sldId id="4731" r:id="rId902"/>
    <p:sldId id="4732" r:id="rId903"/>
    <p:sldId id="4733" r:id="rId904"/>
    <p:sldId id="4734" r:id="rId905"/>
    <p:sldId id="4735" r:id="rId906"/>
    <p:sldId id="4736" r:id="rId907"/>
    <p:sldId id="4737" r:id="rId908"/>
    <p:sldId id="4738" r:id="rId909"/>
    <p:sldId id="4739" r:id="rId910"/>
    <p:sldId id="4740" r:id="rId911"/>
    <p:sldId id="4741" r:id="rId912"/>
    <p:sldId id="4742" r:id="rId913"/>
    <p:sldId id="4743" r:id="rId914"/>
    <p:sldId id="4744" r:id="rId915"/>
    <p:sldId id="4745" r:id="rId916"/>
    <p:sldId id="4746" r:id="rId917"/>
    <p:sldId id="4747" r:id="rId918"/>
    <p:sldId id="4748" r:id="rId919"/>
    <p:sldId id="4749" r:id="rId920"/>
    <p:sldId id="4750" r:id="rId921"/>
    <p:sldId id="4751" r:id="rId922"/>
    <p:sldId id="4752" r:id="rId923"/>
    <p:sldId id="4753" r:id="rId924"/>
    <p:sldId id="4754" r:id="rId925"/>
    <p:sldId id="4755" r:id="rId926"/>
    <p:sldId id="4756" r:id="rId927"/>
    <p:sldId id="4757" r:id="rId928"/>
    <p:sldId id="4758" r:id="rId929"/>
    <p:sldId id="4759" r:id="rId930"/>
    <p:sldId id="4760" r:id="rId931"/>
    <p:sldId id="4761" r:id="rId932"/>
    <p:sldId id="4762" r:id="rId933"/>
    <p:sldId id="4763" r:id="rId934"/>
    <p:sldId id="4764" r:id="rId935"/>
    <p:sldId id="4765" r:id="rId936"/>
    <p:sldId id="4766" r:id="rId937"/>
    <p:sldId id="4767" r:id="rId938"/>
    <p:sldId id="4768" r:id="rId939"/>
    <p:sldId id="4769" r:id="rId940"/>
    <p:sldId id="4770" r:id="rId941"/>
    <p:sldId id="4771" r:id="rId942"/>
    <p:sldId id="4772" r:id="rId943"/>
    <p:sldId id="4773" r:id="rId944"/>
    <p:sldId id="4774" r:id="rId945"/>
    <p:sldId id="4775" r:id="rId946"/>
    <p:sldId id="4776" r:id="rId947"/>
    <p:sldId id="4777" r:id="rId948"/>
    <p:sldId id="4778" r:id="rId949"/>
    <p:sldId id="4779" r:id="rId950"/>
    <p:sldId id="4780" r:id="rId951"/>
    <p:sldId id="4781" r:id="rId952"/>
    <p:sldId id="4782" r:id="rId953"/>
    <p:sldId id="3321" r:id="rId954"/>
    <p:sldId id="3322" r:id="rId955"/>
    <p:sldId id="3323" r:id="rId956"/>
    <p:sldId id="5128" r:id="rId957"/>
    <p:sldId id="5129" r:id="rId958"/>
    <p:sldId id="5130" r:id="rId959"/>
    <p:sldId id="5131" r:id="rId960"/>
    <p:sldId id="5132" r:id="rId961"/>
    <p:sldId id="5133" r:id="rId962"/>
    <p:sldId id="5134" r:id="rId963"/>
    <p:sldId id="5135" r:id="rId964"/>
    <p:sldId id="5136" r:id="rId965"/>
    <p:sldId id="5137" r:id="rId966"/>
    <p:sldId id="5138" r:id="rId967"/>
    <p:sldId id="5139" r:id="rId968"/>
    <p:sldId id="5140" r:id="rId969"/>
    <p:sldId id="5141" r:id="rId970"/>
    <p:sldId id="5142" r:id="rId971"/>
    <p:sldId id="5143" r:id="rId972"/>
    <p:sldId id="5144" r:id="rId973"/>
    <p:sldId id="5145" r:id="rId974"/>
    <p:sldId id="5146" r:id="rId975"/>
    <p:sldId id="5147" r:id="rId976"/>
    <p:sldId id="5148" r:id="rId977"/>
    <p:sldId id="5149" r:id="rId978"/>
    <p:sldId id="5150" r:id="rId979"/>
    <p:sldId id="5151" r:id="rId980"/>
    <p:sldId id="5152" r:id="rId981"/>
    <p:sldId id="5153" r:id="rId982"/>
    <p:sldId id="5154" r:id="rId983"/>
    <p:sldId id="5155" r:id="rId984"/>
    <p:sldId id="5156" r:id="rId985"/>
    <p:sldId id="5157" r:id="rId986"/>
    <p:sldId id="5158" r:id="rId987"/>
    <p:sldId id="5159" r:id="rId988"/>
    <p:sldId id="5160" r:id="rId989"/>
    <p:sldId id="5161" r:id="rId990"/>
    <p:sldId id="5162" r:id="rId991"/>
    <p:sldId id="5163" r:id="rId992"/>
    <p:sldId id="5164" r:id="rId993"/>
    <p:sldId id="5165" r:id="rId994"/>
    <p:sldId id="5166" r:id="rId995"/>
    <p:sldId id="5167" r:id="rId996"/>
    <p:sldId id="5168" r:id="rId997"/>
    <p:sldId id="5169" r:id="rId998"/>
    <p:sldId id="5170" r:id="rId999"/>
    <p:sldId id="5171" r:id="rId1000"/>
    <p:sldId id="5172" r:id="rId1001"/>
    <p:sldId id="5173" r:id="rId1002"/>
    <p:sldId id="5174" r:id="rId1003"/>
    <p:sldId id="5175" r:id="rId1004"/>
    <p:sldId id="5176" r:id="rId1005"/>
    <p:sldId id="5177" r:id="rId1006"/>
    <p:sldId id="5178" r:id="rId1007"/>
    <p:sldId id="5179" r:id="rId1008"/>
    <p:sldId id="3376" r:id="rId1009"/>
    <p:sldId id="3377" r:id="rId1010"/>
    <p:sldId id="3378" r:id="rId1011"/>
    <p:sldId id="4897" r:id="rId1012"/>
    <p:sldId id="4898" r:id="rId1013"/>
    <p:sldId id="4899" r:id="rId1014"/>
    <p:sldId id="4900" r:id="rId1015"/>
    <p:sldId id="4901" r:id="rId1016"/>
    <p:sldId id="4902" r:id="rId1017"/>
    <p:sldId id="4903" r:id="rId1018"/>
    <p:sldId id="4904" r:id="rId1019"/>
    <p:sldId id="4905" r:id="rId1020"/>
    <p:sldId id="4906" r:id="rId1021"/>
    <p:sldId id="4907" r:id="rId1022"/>
    <p:sldId id="4908" r:id="rId1023"/>
    <p:sldId id="4909" r:id="rId1024"/>
    <p:sldId id="4910" r:id="rId1025"/>
    <p:sldId id="4911" r:id="rId1026"/>
    <p:sldId id="4912" r:id="rId1027"/>
    <p:sldId id="4913" r:id="rId1028"/>
    <p:sldId id="4914" r:id="rId1029"/>
    <p:sldId id="4915" r:id="rId1030"/>
    <p:sldId id="4916" r:id="rId1031"/>
    <p:sldId id="4917" r:id="rId1032"/>
    <p:sldId id="4918" r:id="rId1033"/>
    <p:sldId id="4919" r:id="rId1034"/>
    <p:sldId id="4920" r:id="rId1035"/>
    <p:sldId id="4921" r:id="rId1036"/>
    <p:sldId id="4922" r:id="rId1037"/>
    <p:sldId id="4923" r:id="rId1038"/>
    <p:sldId id="4924" r:id="rId1039"/>
    <p:sldId id="4925" r:id="rId1040"/>
    <p:sldId id="4926" r:id="rId1041"/>
    <p:sldId id="4927" r:id="rId1042"/>
    <p:sldId id="4928" r:id="rId1043"/>
    <p:sldId id="4929" r:id="rId1044"/>
    <p:sldId id="4930" r:id="rId1045"/>
    <p:sldId id="4931" r:id="rId1046"/>
    <p:sldId id="4932" r:id="rId1047"/>
    <p:sldId id="4933" r:id="rId1048"/>
    <p:sldId id="4934" r:id="rId1049"/>
    <p:sldId id="4935" r:id="rId1050"/>
    <p:sldId id="4936" r:id="rId1051"/>
    <p:sldId id="4937" r:id="rId1052"/>
    <p:sldId id="4938" r:id="rId1053"/>
    <p:sldId id="4939" r:id="rId1054"/>
    <p:sldId id="4940" r:id="rId1055"/>
    <p:sldId id="4941" r:id="rId1056"/>
    <p:sldId id="4942" r:id="rId1057"/>
    <p:sldId id="4943" r:id="rId1058"/>
    <p:sldId id="3426" r:id="rId1059"/>
    <p:sldId id="3427" r:id="rId1060"/>
    <p:sldId id="3428" r:id="rId1061"/>
    <p:sldId id="5180" r:id="rId1062"/>
    <p:sldId id="5181" r:id="rId1063"/>
    <p:sldId id="5182" r:id="rId1064"/>
    <p:sldId id="5183" r:id="rId1065"/>
    <p:sldId id="5184" r:id="rId1066"/>
    <p:sldId id="5185" r:id="rId1067"/>
    <p:sldId id="5186" r:id="rId1068"/>
    <p:sldId id="5187" r:id="rId1069"/>
    <p:sldId id="5188" r:id="rId1070"/>
    <p:sldId id="5189" r:id="rId1071"/>
    <p:sldId id="5190" r:id="rId1072"/>
    <p:sldId id="5191" r:id="rId1073"/>
    <p:sldId id="5192" r:id="rId1074"/>
    <p:sldId id="5193" r:id="rId1075"/>
    <p:sldId id="5194" r:id="rId1076"/>
    <p:sldId id="5195" r:id="rId1077"/>
    <p:sldId id="5196" r:id="rId1078"/>
    <p:sldId id="5197" r:id="rId1079"/>
    <p:sldId id="5198" r:id="rId1080"/>
    <p:sldId id="5199" r:id="rId1081"/>
    <p:sldId id="5200" r:id="rId1082"/>
    <p:sldId id="5201" r:id="rId1083"/>
    <p:sldId id="5202" r:id="rId1084"/>
    <p:sldId id="5203" r:id="rId1085"/>
    <p:sldId id="5204" r:id="rId1086"/>
    <p:sldId id="5205" r:id="rId1087"/>
    <p:sldId id="5206" r:id="rId1088"/>
    <p:sldId id="5207" r:id="rId1089"/>
    <p:sldId id="5208" r:id="rId1090"/>
    <p:sldId id="5209" r:id="rId1091"/>
    <p:sldId id="5210" r:id="rId1092"/>
    <p:sldId id="5211" r:id="rId1093"/>
    <p:sldId id="5212" r:id="rId1094"/>
    <p:sldId id="5213" r:id="rId1095"/>
    <p:sldId id="5214" r:id="rId1096"/>
    <p:sldId id="5215" r:id="rId1097"/>
    <p:sldId id="5216" r:id="rId1098"/>
    <p:sldId id="5217" r:id="rId1099"/>
    <p:sldId id="5218" r:id="rId1100"/>
    <p:sldId id="5219" r:id="rId1101"/>
    <p:sldId id="5220" r:id="rId1102"/>
    <p:sldId id="5221" r:id="rId1103"/>
    <p:sldId id="5222" r:id="rId1104"/>
    <p:sldId id="5223" r:id="rId1105"/>
    <p:sldId id="5224" r:id="rId1106"/>
    <p:sldId id="3474" r:id="rId1107"/>
    <p:sldId id="3475" r:id="rId1108"/>
    <p:sldId id="3476" r:id="rId1109"/>
    <p:sldId id="4991" r:id="rId1110"/>
    <p:sldId id="4992" r:id="rId1111"/>
    <p:sldId id="4993" r:id="rId1112"/>
    <p:sldId id="4994" r:id="rId1113"/>
    <p:sldId id="4995" r:id="rId1114"/>
    <p:sldId id="4996" r:id="rId1115"/>
    <p:sldId id="4997" r:id="rId1116"/>
    <p:sldId id="4998" r:id="rId1117"/>
    <p:sldId id="4999" r:id="rId1118"/>
    <p:sldId id="5000" r:id="rId1119"/>
    <p:sldId id="5001" r:id="rId1120"/>
    <p:sldId id="5002" r:id="rId1121"/>
    <p:sldId id="5003" r:id="rId1122"/>
    <p:sldId id="5004" r:id="rId1123"/>
    <p:sldId id="5005" r:id="rId1124"/>
    <p:sldId id="5006" r:id="rId1125"/>
    <p:sldId id="5007" r:id="rId1126"/>
    <p:sldId id="5008" r:id="rId1127"/>
    <p:sldId id="5009" r:id="rId1128"/>
    <p:sldId id="5010" r:id="rId1129"/>
    <p:sldId id="5011" r:id="rId1130"/>
    <p:sldId id="5012" r:id="rId1131"/>
    <p:sldId id="5013" r:id="rId1132"/>
    <p:sldId id="5014" r:id="rId1133"/>
    <p:sldId id="5015" r:id="rId1134"/>
    <p:sldId id="5016" r:id="rId1135"/>
    <p:sldId id="5017" r:id="rId1136"/>
    <p:sldId id="5018" r:id="rId1137"/>
    <p:sldId id="5019" r:id="rId1138"/>
    <p:sldId id="5020" r:id="rId1139"/>
    <p:sldId id="5021" r:id="rId1140"/>
    <p:sldId id="5022" r:id="rId1141"/>
    <p:sldId id="5023" r:id="rId1142"/>
    <p:sldId id="5024" r:id="rId1143"/>
    <p:sldId id="5025" r:id="rId1144"/>
    <p:sldId id="5026" r:id="rId1145"/>
    <p:sldId id="5027" r:id="rId1146"/>
    <p:sldId id="5028" r:id="rId1147"/>
    <p:sldId id="5029" r:id="rId1148"/>
    <p:sldId id="5030" r:id="rId1149"/>
    <p:sldId id="5031" r:id="rId1150"/>
    <p:sldId id="5032" r:id="rId1151"/>
    <p:sldId id="5033" r:id="rId1152"/>
    <p:sldId id="5034" r:id="rId1153"/>
    <p:sldId id="5035" r:id="rId1154"/>
    <p:sldId id="5036" r:id="rId1155"/>
    <p:sldId id="5037" r:id="rId1156"/>
    <p:sldId id="3524" r:id="rId1157"/>
    <p:sldId id="3525" r:id="rId1158"/>
    <p:sldId id="3526" r:id="rId1159"/>
    <p:sldId id="5225" r:id="rId1160"/>
    <p:sldId id="5226" r:id="rId1161"/>
    <p:sldId id="5227" r:id="rId1162"/>
    <p:sldId id="5228" r:id="rId1163"/>
    <p:sldId id="5229" r:id="rId1164"/>
    <p:sldId id="5230" r:id="rId1165"/>
    <p:sldId id="5231" r:id="rId1166"/>
    <p:sldId id="5232" r:id="rId1167"/>
    <p:sldId id="5233" r:id="rId1168"/>
    <p:sldId id="5234" r:id="rId1169"/>
    <p:sldId id="5235" r:id="rId1170"/>
    <p:sldId id="5236" r:id="rId1171"/>
    <p:sldId id="5237" r:id="rId1172"/>
    <p:sldId id="5238" r:id="rId1173"/>
    <p:sldId id="5239" r:id="rId1174"/>
    <p:sldId id="5240" r:id="rId1175"/>
    <p:sldId id="5241" r:id="rId1176"/>
    <p:sldId id="5242" r:id="rId1177"/>
    <p:sldId id="5243" r:id="rId1178"/>
    <p:sldId id="5244" r:id="rId1179"/>
    <p:sldId id="5245" r:id="rId1180"/>
    <p:sldId id="5246" r:id="rId1181"/>
    <p:sldId id="5247" r:id="rId1182"/>
    <p:sldId id="5248" r:id="rId1183"/>
    <p:sldId id="5249" r:id="rId1184"/>
    <p:sldId id="5250" r:id="rId1185"/>
    <p:sldId id="5251" r:id="rId1186"/>
    <p:sldId id="5252" r:id="rId1187"/>
    <p:sldId id="5253" r:id="rId1188"/>
    <p:sldId id="5254" r:id="rId1189"/>
    <p:sldId id="5255" r:id="rId1190"/>
    <p:sldId id="5256" r:id="rId1191"/>
    <p:sldId id="5257" r:id="rId1192"/>
    <p:sldId id="5258" r:id="rId1193"/>
    <p:sldId id="5259" r:id="rId1194"/>
    <p:sldId id="5260" r:id="rId1195"/>
    <p:sldId id="5261" r:id="rId1196"/>
    <p:sldId id="5262" r:id="rId1197"/>
    <p:sldId id="5263" r:id="rId1198"/>
    <p:sldId id="5264" r:id="rId1199"/>
    <p:sldId id="5265" r:id="rId1200"/>
    <p:sldId id="5266" r:id="rId1201"/>
    <p:sldId id="5267" r:id="rId1202"/>
    <p:sldId id="5268" r:id="rId1203"/>
    <p:sldId id="5269" r:id="rId1204"/>
    <p:sldId id="5270" r:id="rId1205"/>
    <p:sldId id="5271" r:id="rId1206"/>
    <p:sldId id="5272" r:id="rId1207"/>
    <p:sldId id="5273" r:id="rId1208"/>
    <p:sldId id="5274" r:id="rId1209"/>
    <p:sldId id="5275" r:id="rId1210"/>
    <p:sldId id="5276" r:id="rId1211"/>
    <p:sldId id="5277" r:id="rId1212"/>
    <p:sldId id="5278" r:id="rId1213"/>
    <p:sldId id="5279" r:id="rId1214"/>
    <p:sldId id="5280" r:id="rId1215"/>
    <p:sldId id="5281" r:id="rId1216"/>
    <p:sldId id="5282" r:id="rId1217"/>
    <p:sldId id="5283" r:id="rId1218"/>
    <p:sldId id="5284" r:id="rId1219"/>
    <p:sldId id="5285" r:id="rId1220"/>
    <p:sldId id="5286" r:id="rId1221"/>
    <p:sldId id="5287" r:id="rId1222"/>
    <p:sldId id="5288" r:id="rId1223"/>
    <p:sldId id="5289" r:id="rId1224"/>
    <p:sldId id="5290" r:id="rId1225"/>
    <p:sldId id="5291" r:id="rId1226"/>
    <p:sldId id="3593" r:id="rId1227"/>
    <p:sldId id="3594" r:id="rId1228"/>
    <p:sldId id="3595" r:id="rId1229"/>
    <p:sldId id="5292" r:id="rId1230"/>
    <p:sldId id="5293" r:id="rId1231"/>
    <p:sldId id="5294" r:id="rId1232"/>
    <p:sldId id="5295" r:id="rId1233"/>
    <p:sldId id="5296" r:id="rId1234"/>
    <p:sldId id="5297" r:id="rId1235"/>
    <p:sldId id="5298" r:id="rId1236"/>
    <p:sldId id="5299" r:id="rId1237"/>
    <p:sldId id="5300" r:id="rId1238"/>
    <p:sldId id="5301" r:id="rId1239"/>
    <p:sldId id="5302" r:id="rId1240"/>
    <p:sldId id="5303" r:id="rId1241"/>
    <p:sldId id="5304" r:id="rId1242"/>
    <p:sldId id="5305" r:id="rId1243"/>
    <p:sldId id="5306" r:id="rId1244"/>
    <p:sldId id="5307" r:id="rId1245"/>
    <p:sldId id="5308" r:id="rId1246"/>
    <p:sldId id="5309" r:id="rId1247"/>
    <p:sldId id="5310" r:id="rId1248"/>
    <p:sldId id="5311" r:id="rId1249"/>
    <p:sldId id="5312" r:id="rId1250"/>
    <p:sldId id="5313" r:id="rId1251"/>
    <p:sldId id="5314" r:id="rId1252"/>
    <p:sldId id="5315" r:id="rId1253"/>
    <p:sldId id="5316" r:id="rId1254"/>
    <p:sldId id="5317" r:id="rId1255"/>
    <p:sldId id="5318" r:id="rId1256"/>
    <p:sldId id="5319" r:id="rId1257"/>
    <p:sldId id="5320" r:id="rId1258"/>
    <p:sldId id="5321" r:id="rId1259"/>
    <p:sldId id="5322" r:id="rId1260"/>
    <p:sldId id="5323" r:id="rId1261"/>
    <p:sldId id="5324" r:id="rId1262"/>
    <p:sldId id="5325" r:id="rId1263"/>
    <p:sldId id="5326" r:id="rId1264"/>
    <p:sldId id="5327" r:id="rId1265"/>
    <p:sldId id="5328" r:id="rId1266"/>
    <p:sldId id="5329" r:id="rId1267"/>
    <p:sldId id="5330" r:id="rId1268"/>
    <p:sldId id="5331" r:id="rId1269"/>
    <p:sldId id="5332" r:id="rId1270"/>
    <p:sldId id="5333" r:id="rId1271"/>
    <p:sldId id="5334" r:id="rId1272"/>
    <p:sldId id="5335" r:id="rId1273"/>
    <p:sldId id="5336" r:id="rId1274"/>
    <p:sldId id="5337" r:id="rId1275"/>
    <p:sldId id="5338" r:id="rId1276"/>
    <p:sldId id="5339" r:id="rId1277"/>
    <p:sldId id="5340" r:id="rId1278"/>
    <p:sldId id="5341" r:id="rId1279"/>
    <p:sldId id="5342" r:id="rId1280"/>
    <p:sldId id="5343" r:id="rId1281"/>
    <p:sldId id="5344" r:id="rId1282"/>
    <p:sldId id="3649" r:id="rId1283"/>
    <p:sldId id="4007" r:id="rId1284"/>
    <p:sldId id="4008" r:id="rId1285"/>
    <p:sldId id="4009" r:id="rId1286"/>
    <p:sldId id="4010" r:id="rId1287"/>
    <p:sldId id="4011" r:id="rId1288"/>
    <p:sldId id="4012" r:id="rId1289"/>
    <p:sldId id="4013" r:id="rId1290"/>
    <p:sldId id="4014" r:id="rId1291"/>
    <p:sldId id="4015" r:id="rId1292"/>
    <p:sldId id="5345" r:id="rId1293"/>
    <p:sldId id="4016" r:id="rId1294"/>
    <p:sldId id="4017" r:id="rId1295"/>
    <p:sldId id="4018" r:id="rId1296"/>
    <p:sldId id="4019" r:id="rId1297"/>
    <p:sldId id="4020" r:id="rId1298"/>
    <p:sldId id="4021" r:id="rId1299"/>
    <p:sldId id="4022" r:id="rId1300"/>
    <p:sldId id="5346" r:id="rId1301"/>
    <p:sldId id="4042" r:id="rId1302"/>
    <p:sldId id="4058" r:id="rId1303"/>
    <p:sldId id="4043" r:id="rId1304"/>
    <p:sldId id="4044" r:id="rId1305"/>
    <p:sldId id="4045" r:id="rId1306"/>
    <p:sldId id="4046" r:id="rId1307"/>
    <p:sldId id="4047" r:id="rId1308"/>
    <p:sldId id="4057" r:id="rId1309"/>
    <p:sldId id="4023" r:id="rId1310"/>
    <p:sldId id="4024" r:id="rId1311"/>
    <p:sldId id="4025" r:id="rId1312"/>
    <p:sldId id="4059" r:id="rId1313"/>
    <p:sldId id="4026" r:id="rId1314"/>
    <p:sldId id="4027" r:id="rId1315"/>
    <p:sldId id="4048" r:id="rId1316"/>
    <p:sldId id="4049" r:id="rId1317"/>
    <p:sldId id="4028" r:id="rId1318"/>
    <p:sldId id="4029" r:id="rId1319"/>
    <p:sldId id="4030" r:id="rId1320"/>
    <p:sldId id="4031" r:id="rId1321"/>
    <p:sldId id="4032" r:id="rId1322"/>
    <p:sldId id="4050" r:id="rId1323"/>
    <p:sldId id="4051" r:id="rId1324"/>
    <p:sldId id="4052" r:id="rId1325"/>
    <p:sldId id="4053" r:id="rId1326"/>
    <p:sldId id="4033" r:id="rId1327"/>
    <p:sldId id="4034" r:id="rId1328"/>
    <p:sldId id="4035" r:id="rId1329"/>
    <p:sldId id="4036" r:id="rId1330"/>
    <p:sldId id="4037" r:id="rId1331"/>
    <p:sldId id="4038" r:id="rId1332"/>
    <p:sldId id="4039" r:id="rId1333"/>
    <p:sldId id="4054" r:id="rId1334"/>
    <p:sldId id="4055" r:id="rId1335"/>
    <p:sldId id="4056" r:id="rId1336"/>
    <p:sldId id="4040" r:id="rId1337"/>
    <p:sldId id="4041" r:id="rId1338"/>
    <p:sldId id="3650" r:id="rId1339"/>
    <p:sldId id="3651" r:id="rId1340"/>
    <p:sldId id="5347" r:id="rId1341"/>
    <p:sldId id="5348" r:id="rId1342"/>
    <p:sldId id="5349" r:id="rId1343"/>
    <p:sldId id="5350" r:id="rId1344"/>
    <p:sldId id="5351" r:id="rId1345"/>
    <p:sldId id="5352" r:id="rId1346"/>
    <p:sldId id="5353" r:id="rId1347"/>
    <p:sldId id="5354" r:id="rId1348"/>
    <p:sldId id="5355" r:id="rId1349"/>
    <p:sldId id="5356" r:id="rId1350"/>
    <p:sldId id="5357" r:id="rId1351"/>
    <p:sldId id="5358" r:id="rId1352"/>
    <p:sldId id="5359" r:id="rId1353"/>
    <p:sldId id="5360" r:id="rId1354"/>
    <p:sldId id="5361" r:id="rId1355"/>
    <p:sldId id="5362" r:id="rId1356"/>
    <p:sldId id="5363" r:id="rId1357"/>
    <p:sldId id="5364" r:id="rId1358"/>
    <p:sldId id="5365" r:id="rId1359"/>
    <p:sldId id="5366" r:id="rId1360"/>
    <p:sldId id="5367" r:id="rId1361"/>
    <p:sldId id="5368" r:id="rId1362"/>
    <p:sldId id="5369" r:id="rId1363"/>
    <p:sldId id="5370" r:id="rId1364"/>
    <p:sldId id="5371" r:id="rId1365"/>
    <p:sldId id="5372" r:id="rId1366"/>
    <p:sldId id="5373" r:id="rId1367"/>
    <p:sldId id="5374" r:id="rId1368"/>
    <p:sldId id="5375" r:id="rId1369"/>
    <p:sldId id="5376" r:id="rId1370"/>
    <p:sldId id="5377" r:id="rId1371"/>
    <p:sldId id="5378" r:id="rId1372"/>
    <p:sldId id="5379" r:id="rId1373"/>
    <p:sldId id="5380" r:id="rId1374"/>
    <p:sldId id="5381" r:id="rId1375"/>
    <p:sldId id="5382" r:id="rId1376"/>
    <p:sldId id="5383" r:id="rId1377"/>
    <p:sldId id="5384" r:id="rId1378"/>
    <p:sldId id="5385" r:id="rId1379"/>
    <p:sldId id="5386" r:id="rId1380"/>
    <p:sldId id="5387" r:id="rId1381"/>
    <p:sldId id="5388" r:id="rId1382"/>
    <p:sldId id="5389" r:id="rId1383"/>
    <p:sldId id="5390" r:id="rId1384"/>
    <p:sldId id="5391" r:id="rId1385"/>
    <p:sldId id="5392" r:id="rId1386"/>
    <p:sldId id="5393" r:id="rId1387"/>
    <p:sldId id="5394" r:id="rId1388"/>
    <p:sldId id="5395" r:id="rId1389"/>
    <p:sldId id="5396" r:id="rId1390"/>
    <p:sldId id="5397" r:id="rId1391"/>
    <p:sldId id="5398" r:id="rId1392"/>
    <p:sldId id="3703" r:id="rId1393"/>
    <p:sldId id="3705" r:id="rId1394"/>
    <p:sldId id="3706" r:id="rId1395"/>
    <p:sldId id="5399" r:id="rId1396"/>
    <p:sldId id="5400" r:id="rId1397"/>
    <p:sldId id="5401" r:id="rId1398"/>
    <p:sldId id="5402" r:id="rId1399"/>
    <p:sldId id="5403" r:id="rId1400"/>
    <p:sldId id="5404" r:id="rId1401"/>
    <p:sldId id="5405" r:id="rId1402"/>
    <p:sldId id="5406" r:id="rId1403"/>
    <p:sldId id="5407" r:id="rId1404"/>
    <p:sldId id="5408" r:id="rId1405"/>
    <p:sldId id="5409" r:id="rId1406"/>
    <p:sldId id="5410" r:id="rId1407"/>
    <p:sldId id="5411" r:id="rId1408"/>
    <p:sldId id="5412" r:id="rId1409"/>
    <p:sldId id="5413" r:id="rId1410"/>
    <p:sldId id="5414" r:id="rId1411"/>
    <p:sldId id="5415" r:id="rId1412"/>
    <p:sldId id="5416" r:id="rId1413"/>
    <p:sldId id="5417" r:id="rId1414"/>
    <p:sldId id="5418" r:id="rId1415"/>
    <p:sldId id="5419" r:id="rId1416"/>
    <p:sldId id="5420" r:id="rId1417"/>
    <p:sldId id="5421" r:id="rId1418"/>
    <p:sldId id="5422" r:id="rId1419"/>
    <p:sldId id="5423" r:id="rId1420"/>
    <p:sldId id="5424" r:id="rId1421"/>
    <p:sldId id="5425" r:id="rId1422"/>
    <p:sldId id="5426" r:id="rId1423"/>
    <p:sldId id="5427" r:id="rId1424"/>
    <p:sldId id="5428" r:id="rId1425"/>
    <p:sldId id="5429" r:id="rId1426"/>
    <p:sldId id="5430" r:id="rId1427"/>
    <p:sldId id="5431" r:id="rId1428"/>
    <p:sldId id="5432" r:id="rId1429"/>
    <p:sldId id="5433" r:id="rId1430"/>
    <p:sldId id="5434" r:id="rId1431"/>
    <p:sldId id="5435" r:id="rId1432"/>
    <p:sldId id="5436" r:id="rId1433"/>
    <p:sldId id="5437" r:id="rId1434"/>
    <p:sldId id="5438" r:id="rId1435"/>
    <p:sldId id="5439" r:id="rId1436"/>
    <p:sldId id="5440" r:id="rId1437"/>
    <p:sldId id="5441" r:id="rId1438"/>
    <p:sldId id="5442" r:id="rId1439"/>
    <p:sldId id="5443" r:id="rId1440"/>
    <p:sldId id="5444" r:id="rId1441"/>
    <p:sldId id="5445" r:id="rId1442"/>
    <p:sldId id="5446" r:id="rId1443"/>
    <p:sldId id="5447" r:id="rId1444"/>
    <p:sldId id="5448" r:id="rId1445"/>
    <p:sldId id="5449" r:id="rId1446"/>
    <p:sldId id="5450" r:id="rId1447"/>
    <p:sldId id="5451" r:id="rId1448"/>
    <p:sldId id="5452" r:id="rId1449"/>
    <p:sldId id="3761" r:id="rId1450"/>
    <p:sldId id="3762" r:id="rId1451"/>
    <p:sldId id="3763" r:id="rId1452"/>
    <p:sldId id="5453" r:id="rId1453"/>
    <p:sldId id="5454" r:id="rId1454"/>
    <p:sldId id="5455" r:id="rId1455"/>
    <p:sldId id="5456" r:id="rId1456"/>
    <p:sldId id="5457" r:id="rId1457"/>
    <p:sldId id="5458" r:id="rId1458"/>
    <p:sldId id="5459" r:id="rId1459"/>
    <p:sldId id="5460" r:id="rId1460"/>
    <p:sldId id="5461" r:id="rId1461"/>
    <p:sldId id="5462" r:id="rId1462"/>
    <p:sldId id="5463" r:id="rId1463"/>
    <p:sldId id="5464" r:id="rId1464"/>
    <p:sldId id="5465" r:id="rId1465"/>
    <p:sldId id="5466" r:id="rId1466"/>
    <p:sldId id="5467" r:id="rId1467"/>
    <p:sldId id="5468" r:id="rId1468"/>
    <p:sldId id="5469" r:id="rId1469"/>
    <p:sldId id="5470" r:id="rId1470"/>
    <p:sldId id="5471" r:id="rId1471"/>
    <p:sldId id="5472" r:id="rId1472"/>
    <p:sldId id="5473" r:id="rId1473"/>
    <p:sldId id="5474" r:id="rId1474"/>
    <p:sldId id="5475" r:id="rId1475"/>
    <p:sldId id="5476" r:id="rId1476"/>
    <p:sldId id="5477" r:id="rId1477"/>
    <p:sldId id="5478" r:id="rId1478"/>
    <p:sldId id="5479" r:id="rId1479"/>
    <p:sldId id="5480" r:id="rId1480"/>
    <p:sldId id="5481" r:id="rId1481"/>
    <p:sldId id="5482" r:id="rId1482"/>
    <p:sldId id="5483" r:id="rId1483"/>
    <p:sldId id="5484" r:id="rId1484"/>
    <p:sldId id="5485" r:id="rId1485"/>
    <p:sldId id="5486" r:id="rId1486"/>
    <p:sldId id="5487" r:id="rId1487"/>
    <p:sldId id="5488" r:id="rId1488"/>
    <p:sldId id="5489" r:id="rId1489"/>
    <p:sldId id="5490" r:id="rId1490"/>
    <p:sldId id="5491" r:id="rId1491"/>
    <p:sldId id="5492" r:id="rId1492"/>
    <p:sldId id="5493" r:id="rId1493"/>
    <p:sldId id="5494" r:id="rId1494"/>
    <p:sldId id="5495" r:id="rId1495"/>
    <p:sldId id="5496" r:id="rId1496"/>
    <p:sldId id="5497" r:id="rId1497"/>
    <p:sldId id="5498" r:id="rId1498"/>
    <p:sldId id="5499" r:id="rId1499"/>
    <p:sldId id="5500" r:id="rId1500"/>
    <p:sldId id="5501" r:id="rId1501"/>
    <p:sldId id="5502" r:id="rId1502"/>
    <p:sldId id="5503" r:id="rId1503"/>
    <p:sldId id="5504" r:id="rId1504"/>
    <p:sldId id="5505" r:id="rId1505"/>
    <p:sldId id="5506" r:id="rId1506"/>
    <p:sldId id="5507" r:id="rId1507"/>
    <p:sldId id="5508" r:id="rId1508"/>
    <p:sldId id="5509" r:id="rId1509"/>
    <p:sldId id="5510" r:id="rId1510"/>
    <p:sldId id="5511" r:id="rId1511"/>
    <p:sldId id="5512" r:id="rId1512"/>
    <p:sldId id="3823" r:id="rId1513"/>
    <p:sldId id="3824" r:id="rId1514"/>
    <p:sldId id="3825" r:id="rId1515"/>
    <p:sldId id="5513" r:id="rId1516"/>
    <p:sldId id="5514" r:id="rId1517"/>
    <p:sldId id="5515" r:id="rId1518"/>
    <p:sldId id="5516" r:id="rId1519"/>
    <p:sldId id="5517" r:id="rId1520"/>
    <p:sldId id="5518" r:id="rId1521"/>
    <p:sldId id="5519" r:id="rId1522"/>
    <p:sldId id="5520" r:id="rId1523"/>
    <p:sldId id="5521" r:id="rId1524"/>
    <p:sldId id="5522" r:id="rId1525"/>
    <p:sldId id="5523" r:id="rId1526"/>
    <p:sldId id="5524" r:id="rId1527"/>
    <p:sldId id="5525" r:id="rId1528"/>
    <p:sldId id="5526" r:id="rId1529"/>
    <p:sldId id="5527" r:id="rId1530"/>
    <p:sldId id="5528" r:id="rId1531"/>
    <p:sldId id="5529" r:id="rId1532"/>
    <p:sldId id="5530" r:id="rId1533"/>
    <p:sldId id="5531" r:id="rId1534"/>
    <p:sldId id="5532" r:id="rId1535"/>
    <p:sldId id="5533" r:id="rId1536"/>
    <p:sldId id="5534" r:id="rId1537"/>
    <p:sldId id="5535" r:id="rId1538"/>
    <p:sldId id="5536" r:id="rId1539"/>
    <p:sldId id="5537" r:id="rId1540"/>
    <p:sldId id="5538" r:id="rId1541"/>
    <p:sldId id="5539" r:id="rId1542"/>
    <p:sldId id="5540" r:id="rId1543"/>
    <p:sldId id="5541" r:id="rId1544"/>
    <p:sldId id="5542" r:id="rId1545"/>
    <p:sldId id="5543" r:id="rId1546"/>
    <p:sldId id="5544" r:id="rId1547"/>
    <p:sldId id="5545" r:id="rId1548"/>
    <p:sldId id="5546" r:id="rId1549"/>
    <p:sldId id="5547" r:id="rId1550"/>
    <p:sldId id="5548" r:id="rId1551"/>
    <p:sldId id="5549" r:id="rId1552"/>
    <p:sldId id="5550" r:id="rId1553"/>
    <p:sldId id="5551" r:id="rId1554"/>
    <p:sldId id="5552" r:id="rId1555"/>
    <p:sldId id="5553" r:id="rId1556"/>
    <p:sldId id="5554" r:id="rId1557"/>
    <p:sldId id="5555" r:id="rId1558"/>
    <p:sldId id="5556" r:id="rId1559"/>
    <p:sldId id="5557" r:id="rId1560"/>
    <p:sldId id="5558" r:id="rId1561"/>
    <p:sldId id="5559" r:id="rId1562"/>
    <p:sldId id="5560" r:id="rId1563"/>
    <p:sldId id="5561" r:id="rId1564"/>
    <p:sldId id="5562" r:id="rId1565"/>
    <p:sldId id="5563" r:id="rId1566"/>
    <p:sldId id="5564" r:id="rId1567"/>
    <p:sldId id="5565" r:id="rId1568"/>
    <p:sldId id="5566" r:id="rId1569"/>
    <p:sldId id="5567" r:id="rId1570"/>
    <p:sldId id="5568" r:id="rId1571"/>
    <p:sldId id="5569" r:id="rId1572"/>
    <p:sldId id="5570" r:id="rId1573"/>
    <p:sldId id="5571" r:id="rId1574"/>
    <p:sldId id="5572" r:id="rId1575"/>
    <p:sldId id="5573" r:id="rId1576"/>
    <p:sldId id="5574" r:id="rId1577"/>
    <p:sldId id="5575" r:id="rId1578"/>
    <p:sldId id="5576" r:id="rId1579"/>
    <p:sldId id="5577" r:id="rId1580"/>
    <p:sldId id="5578" r:id="rId1581"/>
    <p:sldId id="5579" r:id="rId1582"/>
    <p:sldId id="5580" r:id="rId1583"/>
    <p:sldId id="3894" r:id="rId1584"/>
    <p:sldId id="3895" r:id="rId1585"/>
    <p:sldId id="3896" r:id="rId1586"/>
    <p:sldId id="5581" r:id="rId1587"/>
    <p:sldId id="5582" r:id="rId1588"/>
    <p:sldId id="5583" r:id="rId1589"/>
    <p:sldId id="5584" r:id="rId1590"/>
    <p:sldId id="5585" r:id="rId1591"/>
    <p:sldId id="5586" r:id="rId1592"/>
    <p:sldId id="5587" r:id="rId1593"/>
    <p:sldId id="5588" r:id="rId1594"/>
    <p:sldId id="5589" r:id="rId1595"/>
    <p:sldId id="5590" r:id="rId1596"/>
    <p:sldId id="5591" r:id="rId1597"/>
    <p:sldId id="5592" r:id="rId1598"/>
    <p:sldId id="5593" r:id="rId1599"/>
    <p:sldId id="5594" r:id="rId1600"/>
    <p:sldId id="5595" r:id="rId1601"/>
    <p:sldId id="5596" r:id="rId1602"/>
    <p:sldId id="5597" r:id="rId1603"/>
    <p:sldId id="5598" r:id="rId1604"/>
    <p:sldId id="5599" r:id="rId1605"/>
    <p:sldId id="5600" r:id="rId1606"/>
    <p:sldId id="5601" r:id="rId1607"/>
    <p:sldId id="5602" r:id="rId1608"/>
    <p:sldId id="5603" r:id="rId1609"/>
    <p:sldId id="5604" r:id="rId1610"/>
    <p:sldId id="5605" r:id="rId1611"/>
    <p:sldId id="5606" r:id="rId1612"/>
    <p:sldId id="5607" r:id="rId1613"/>
    <p:sldId id="5608" r:id="rId1614"/>
    <p:sldId id="5609" r:id="rId1615"/>
    <p:sldId id="5610" r:id="rId1616"/>
    <p:sldId id="5611" r:id="rId1617"/>
    <p:sldId id="5612" r:id="rId1618"/>
    <p:sldId id="5613" r:id="rId1619"/>
    <p:sldId id="5614" r:id="rId1620"/>
    <p:sldId id="5615" r:id="rId1621"/>
    <p:sldId id="5616" r:id="rId1622"/>
    <p:sldId id="5617" r:id="rId1623"/>
    <p:sldId id="5618" r:id="rId1624"/>
    <p:sldId id="5619" r:id="rId1625"/>
    <p:sldId id="5620" r:id="rId1626"/>
    <p:sldId id="5621" r:id="rId1627"/>
    <p:sldId id="5622" r:id="rId1628"/>
    <p:sldId id="5623" r:id="rId1629"/>
    <p:sldId id="5624" r:id="rId1630"/>
    <p:sldId id="5625" r:id="rId1631"/>
    <p:sldId id="5626" r:id="rId1632"/>
    <p:sldId id="5627" r:id="rId1633"/>
    <p:sldId id="3944" r:id="rId1634"/>
    <p:sldId id="3945" r:id="rId1635"/>
    <p:sldId id="3946" r:id="rId1636"/>
    <p:sldId id="5628" r:id="rId1637"/>
    <p:sldId id="5629" r:id="rId1638"/>
    <p:sldId id="5630" r:id="rId1639"/>
    <p:sldId id="5631" r:id="rId1640"/>
    <p:sldId id="5632" r:id="rId1641"/>
    <p:sldId id="5633" r:id="rId1642"/>
    <p:sldId id="5634" r:id="rId1643"/>
    <p:sldId id="5635" r:id="rId1644"/>
    <p:sldId id="5636" r:id="rId1645"/>
    <p:sldId id="5637" r:id="rId1646"/>
    <p:sldId id="5638" r:id="rId1647"/>
    <p:sldId id="5639" r:id="rId1648"/>
    <p:sldId id="5640" r:id="rId1649"/>
    <p:sldId id="5641" r:id="rId1650"/>
    <p:sldId id="5642" r:id="rId1651"/>
    <p:sldId id="5643" r:id="rId1652"/>
    <p:sldId id="5644" r:id="rId1653"/>
    <p:sldId id="5645" r:id="rId1654"/>
    <p:sldId id="5646" r:id="rId1655"/>
    <p:sldId id="5647" r:id="rId1656"/>
    <p:sldId id="5648" r:id="rId1657"/>
    <p:sldId id="5649" r:id="rId1658"/>
    <p:sldId id="5650" r:id="rId1659"/>
    <p:sldId id="5651" r:id="rId1660"/>
    <p:sldId id="5652" r:id="rId1661"/>
    <p:sldId id="5653" r:id="rId1662"/>
    <p:sldId id="5654" r:id="rId1663"/>
    <p:sldId id="5655" r:id="rId1664"/>
    <p:sldId id="5656" r:id="rId1665"/>
    <p:sldId id="5657" r:id="rId1666"/>
    <p:sldId id="5658" r:id="rId1667"/>
    <p:sldId id="5659" r:id="rId1668"/>
    <p:sldId id="5660" r:id="rId1669"/>
    <p:sldId id="5661" r:id="rId1670"/>
    <p:sldId id="5662" r:id="rId1671"/>
    <p:sldId id="5663" r:id="rId1672"/>
    <p:sldId id="5664" r:id="rId1673"/>
    <p:sldId id="5665" r:id="rId1674"/>
    <p:sldId id="5666" r:id="rId1675"/>
    <p:sldId id="5667" r:id="rId1676"/>
    <p:sldId id="5668" r:id="rId1677"/>
    <p:sldId id="5669" r:id="rId1678"/>
    <p:sldId id="5670" r:id="rId1679"/>
    <p:sldId id="5671" r:id="rId1680"/>
    <p:sldId id="5672" r:id="rId1681"/>
    <p:sldId id="5673" r:id="rId1682"/>
    <p:sldId id="5674" r:id="rId1683"/>
    <p:sldId id="5675" r:id="rId1684"/>
    <p:sldId id="5676" r:id="rId1685"/>
    <p:sldId id="5677" r:id="rId1686"/>
    <p:sldId id="5678" r:id="rId1687"/>
    <p:sldId id="5679" r:id="rId1688"/>
    <p:sldId id="5680" r:id="rId1689"/>
    <p:sldId id="5681" r:id="rId1690"/>
    <p:sldId id="5682" r:id="rId1691"/>
    <p:sldId id="5683" r:id="rId1692"/>
    <p:sldId id="5684" r:id="rId1693"/>
    <p:sldId id="5685" r:id="rId1694"/>
    <p:sldId id="5686" r:id="rId1695"/>
    <p:sldId id="5687" r:id="rId1696"/>
    <p:sldId id="5688" r:id="rId1697"/>
    <p:sldId id="5689" r:id="rId1698"/>
    <p:sldId id="4006" r:id="rId1699"/>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094" autoAdjust="0"/>
    <p:restoredTop sz="95000" autoAdjust="0"/>
  </p:normalViewPr>
  <p:slideViewPr>
    <p:cSldViewPr>
      <p:cViewPr varScale="1">
        <p:scale>
          <a:sx n="82" d="100"/>
          <a:sy n="82" d="100"/>
        </p:scale>
        <p:origin x="902" y="62"/>
      </p:cViewPr>
      <p:guideLst>
        <p:guide orient="horz" pos="2160"/>
        <p:guide pos="2880"/>
      </p:guideLst>
    </p:cSldViewPr>
  </p:slideViewPr>
  <p:outlineViewPr>
    <p:cViewPr>
      <p:scale>
        <a:sx n="33" d="100"/>
        <a:sy n="33" d="100"/>
      </p:scale>
      <p:origin x="0" y="113820"/>
    </p:cViewPr>
  </p:outlineViewPr>
  <p:notesTextViewPr>
    <p:cViewPr>
      <p:scale>
        <a:sx n="100" d="100"/>
        <a:sy n="100" d="100"/>
      </p:scale>
      <p:origin x="0" y="0"/>
    </p:cViewPr>
  </p:notesTextViewPr>
  <p:sorterViewPr>
    <p:cViewPr>
      <p:scale>
        <a:sx n="66" d="100"/>
        <a:sy n="66" d="100"/>
      </p:scale>
      <p:origin x="0" y="314844"/>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1684" Type="http://schemas.openxmlformats.org/officeDocument/2006/relationships/slide" Target="slides/slide1683.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1700" Type="http://schemas.openxmlformats.org/officeDocument/2006/relationships/notesMaster" Target="notesMasters/notesMaster1.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1677" Type="http://schemas.openxmlformats.org/officeDocument/2006/relationships/slide" Target="slides/slide1676.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1699" Type="http://schemas.openxmlformats.org/officeDocument/2006/relationships/slide" Target="slides/slide1698.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1690" Type="http://schemas.openxmlformats.org/officeDocument/2006/relationships/slide" Target="slides/slide1689.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1683" Type="http://schemas.openxmlformats.org/officeDocument/2006/relationships/slide" Target="slides/slide1682.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1676" Type="http://schemas.openxmlformats.org/officeDocument/2006/relationships/slide" Target="slides/slide1675.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1698" Type="http://schemas.openxmlformats.org/officeDocument/2006/relationships/slide" Target="slides/slide1697.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669" Type="http://schemas.openxmlformats.org/officeDocument/2006/relationships/slide" Target="slides/slide1668.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1682" Type="http://schemas.openxmlformats.org/officeDocument/2006/relationships/slide" Target="slides/slide1681.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675" Type="http://schemas.openxmlformats.org/officeDocument/2006/relationships/slide" Target="slides/slide1674.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1697" Type="http://schemas.openxmlformats.org/officeDocument/2006/relationships/slide" Target="slides/slide1696.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68" Type="http://schemas.openxmlformats.org/officeDocument/2006/relationships/slide" Target="slides/slide1667.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7" Type="http://schemas.openxmlformats.org/officeDocument/2006/relationships/slide" Target="slides/slide26.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1080" Type="http://schemas.openxmlformats.org/officeDocument/2006/relationships/slide" Target="slides/slide1079.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1670" Type="http://schemas.openxmlformats.org/officeDocument/2006/relationships/slide" Target="slides/slide1669.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1681" Type="http://schemas.openxmlformats.org/officeDocument/2006/relationships/slide" Target="slides/slide1680.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1692" Type="http://schemas.openxmlformats.org/officeDocument/2006/relationships/slide" Target="slides/slide1691.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slide" Target="slides/slide1662.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1674" Type="http://schemas.openxmlformats.org/officeDocument/2006/relationships/slide" Target="slides/slide1673.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1685" Type="http://schemas.openxmlformats.org/officeDocument/2006/relationships/slide" Target="slides/slide1684.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696" Type="http://schemas.openxmlformats.org/officeDocument/2006/relationships/slide" Target="slides/slide1695.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1701" Type="http://schemas.openxmlformats.org/officeDocument/2006/relationships/presProps" Target="presProps.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openxmlformats.org/officeDocument/2006/relationships/slide" Target="slides/slide1666.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1678" Type="http://schemas.openxmlformats.org/officeDocument/2006/relationships/slide" Target="slides/slide1677.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1689" Type="http://schemas.openxmlformats.org/officeDocument/2006/relationships/slide" Target="slides/slide1688.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1680" Type="http://schemas.openxmlformats.org/officeDocument/2006/relationships/slide" Target="slides/slide1679.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1691" Type="http://schemas.openxmlformats.org/officeDocument/2006/relationships/slide" Target="slides/slide1690.xml"/><Relationship Id="rId1705" Type="http://schemas.microsoft.com/office/2006/relationships/vbaProject" Target="vbaProject.bin"/><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slide" Target="slides/slide166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1673" Type="http://schemas.openxmlformats.org/officeDocument/2006/relationships/slide" Target="slides/slide1672.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1695" Type="http://schemas.openxmlformats.org/officeDocument/2006/relationships/slide" Target="slides/slide1694.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slide" Target="slides/slide1665.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1688" Type="http://schemas.openxmlformats.org/officeDocument/2006/relationships/slide" Target="slides/slide1687.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1704" Type="http://schemas.openxmlformats.org/officeDocument/2006/relationships/tableStyles" Target="tableStyles.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672" Type="http://schemas.openxmlformats.org/officeDocument/2006/relationships/slide" Target="slides/slide1671.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1694" Type="http://schemas.openxmlformats.org/officeDocument/2006/relationships/slide" Target="slides/slide1693.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slide" Target="slides/slide1664.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1687" Type="http://schemas.openxmlformats.org/officeDocument/2006/relationships/slide" Target="slides/slide1686.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1703" Type="http://schemas.openxmlformats.org/officeDocument/2006/relationships/theme" Target="theme/theme1.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1671" Type="http://schemas.openxmlformats.org/officeDocument/2006/relationships/slide" Target="slides/slide1670.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1693" Type="http://schemas.openxmlformats.org/officeDocument/2006/relationships/slide" Target="slides/slide1692.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slide" Target="slides/slide1663.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1686" Type="http://schemas.openxmlformats.org/officeDocument/2006/relationships/slide" Target="slides/slide1685.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1702" Type="http://schemas.openxmlformats.org/officeDocument/2006/relationships/viewProps" Target="viewProps.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 Id="rId1517" Type="http://schemas.openxmlformats.org/officeDocument/2006/relationships/slide" Target="slides/slide1516.xml"/><Relationship Id="rId16" Type="http://schemas.openxmlformats.org/officeDocument/2006/relationships/slide" Target="slides/slide15.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232" Type="http://schemas.openxmlformats.org/officeDocument/2006/relationships/slide" Target="slides/slide231.xml"/><Relationship Id="rId884" Type="http://schemas.openxmlformats.org/officeDocument/2006/relationships/slide" Target="slides/slide883.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1679" Type="http://schemas.openxmlformats.org/officeDocument/2006/relationships/slide" Target="slides/slide1678.xml"/><Relationship Id="rId80" Type="http://schemas.openxmlformats.org/officeDocument/2006/relationships/slide" Target="slides/slide7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909" Type="http://schemas.openxmlformats.org/officeDocument/2006/relationships/slide" Target="slides/slide908.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606" Type="http://schemas.openxmlformats.org/officeDocument/2006/relationships/slide" Target="slides/slide16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B1DA0436-DE31-44E7-99EA-4C0ED3CF9AF6}"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0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1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1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6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0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3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7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8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8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0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2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3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4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6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8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8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2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2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3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9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0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4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5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6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9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10.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1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5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6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7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1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2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2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6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9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31.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4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5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9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60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1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4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6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6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54F892-D47D-415D-A2AD-F0CA9745B017}" type="slidenum">
              <a:rPr lang="ar-SA"/>
              <a:pPr/>
              <a:t>20</a:t>
            </a:fld>
            <a:endParaRPr lang="en-CA"/>
          </a:p>
        </p:txBody>
      </p:sp>
      <p:sp>
        <p:nvSpPr>
          <p:cNvPr id="4227074" name="Rectangle 2"/>
          <p:cNvSpPr>
            <a:spLocks noGrp="1" noRot="1" noChangeAspect="1" noChangeArrowheads="1" noTextEdit="1"/>
          </p:cNvSpPr>
          <p:nvPr>
            <p:ph type="sldImg"/>
          </p:nvPr>
        </p:nvSpPr>
        <p:spPr>
          <a:xfrm>
            <a:off x="1144588" y="685800"/>
            <a:ext cx="4572000" cy="3429000"/>
          </a:xfrm>
          <a:ln/>
        </p:spPr>
      </p:sp>
      <p:sp>
        <p:nvSpPr>
          <p:cNvPr id="4227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C54064-CCCC-4573-AF98-4A6273BCCDFB}" type="slidenum">
              <a:rPr lang="ar-SA"/>
              <a:pPr/>
              <a:t>30</a:t>
            </a:fld>
            <a:endParaRPr lang="en-CA"/>
          </a:p>
        </p:txBody>
      </p:sp>
      <p:sp>
        <p:nvSpPr>
          <p:cNvPr id="4238338" name="Rectangle 2"/>
          <p:cNvSpPr>
            <a:spLocks noGrp="1" noRot="1" noChangeAspect="1" noChangeArrowheads="1" noTextEdit="1"/>
          </p:cNvSpPr>
          <p:nvPr>
            <p:ph type="sldImg"/>
          </p:nvPr>
        </p:nvSpPr>
        <p:spPr>
          <a:xfrm>
            <a:off x="1144588" y="685800"/>
            <a:ext cx="4572000" cy="3429000"/>
          </a:xfrm>
          <a:ln/>
        </p:spPr>
      </p:sp>
      <p:sp>
        <p:nvSpPr>
          <p:cNvPr id="4238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ED5A17-2D7F-4306-B4B1-8DA17855125D}" type="slidenum">
              <a:rPr lang="ar-SA"/>
              <a:pPr/>
              <a:t>39</a:t>
            </a:fld>
            <a:endParaRPr lang="en-CA"/>
          </a:p>
        </p:txBody>
      </p:sp>
      <p:sp>
        <p:nvSpPr>
          <p:cNvPr id="4248578" name="Rectangle 2"/>
          <p:cNvSpPr>
            <a:spLocks noGrp="1" noRot="1" noChangeAspect="1" noChangeArrowheads="1" noTextEdit="1"/>
          </p:cNvSpPr>
          <p:nvPr>
            <p:ph type="sldImg"/>
          </p:nvPr>
        </p:nvSpPr>
        <p:spPr>
          <a:xfrm>
            <a:off x="1144588" y="685800"/>
            <a:ext cx="4572000" cy="3429000"/>
          </a:xfrm>
          <a:ln/>
        </p:spPr>
      </p:sp>
      <p:sp>
        <p:nvSpPr>
          <p:cNvPr id="4248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4D8C17-16A6-4221-8624-57D2AD96623C}" type="slidenum">
              <a:rPr lang="ar-SA"/>
              <a:pPr/>
              <a:t>75</a:t>
            </a:fld>
            <a:endParaRPr lang="en-CA"/>
          </a:p>
        </p:txBody>
      </p:sp>
      <p:sp>
        <p:nvSpPr>
          <p:cNvPr id="4284418" name="Rectangle 2"/>
          <p:cNvSpPr>
            <a:spLocks noGrp="1" noRot="1" noChangeAspect="1" noChangeArrowheads="1" noTextEdit="1"/>
          </p:cNvSpPr>
          <p:nvPr>
            <p:ph type="sldImg"/>
          </p:nvPr>
        </p:nvSpPr>
        <p:spPr>
          <a:xfrm>
            <a:off x="1144588" y="685800"/>
            <a:ext cx="4572000" cy="3429000"/>
          </a:xfrm>
          <a:ln/>
        </p:spPr>
      </p:sp>
      <p:sp>
        <p:nvSpPr>
          <p:cNvPr id="4284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05908D-740D-451A-B096-56A71EF3FBEA}" type="slidenum">
              <a:rPr lang="ar-SA"/>
              <a:pPr/>
              <a:t>81</a:t>
            </a:fld>
            <a:endParaRPr lang="en-CA"/>
          </a:p>
        </p:txBody>
      </p:sp>
      <p:sp>
        <p:nvSpPr>
          <p:cNvPr id="4291586" name="Rectangle 2"/>
          <p:cNvSpPr>
            <a:spLocks noGrp="1" noRot="1" noChangeAspect="1" noChangeArrowheads="1" noTextEdit="1"/>
          </p:cNvSpPr>
          <p:nvPr>
            <p:ph type="sldImg"/>
          </p:nvPr>
        </p:nvSpPr>
        <p:spPr>
          <a:xfrm>
            <a:off x="1144588" y="685800"/>
            <a:ext cx="4572000" cy="3429000"/>
          </a:xfrm>
          <a:ln/>
        </p:spPr>
      </p:sp>
      <p:sp>
        <p:nvSpPr>
          <p:cNvPr id="4291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F5266B-8A5B-4C2B-8621-04D412035DEE}" type="slidenum">
              <a:rPr lang="ar-SA"/>
              <a:pPr/>
              <a:t>89</a:t>
            </a:fld>
            <a:endParaRPr lang="en-CA"/>
          </a:p>
        </p:txBody>
      </p:sp>
      <p:sp>
        <p:nvSpPr>
          <p:cNvPr id="4300802" name="Rectangle 2"/>
          <p:cNvSpPr>
            <a:spLocks noGrp="1" noRot="1" noChangeAspect="1" noChangeArrowheads="1" noTextEdit="1"/>
          </p:cNvSpPr>
          <p:nvPr>
            <p:ph type="sldImg"/>
          </p:nvPr>
        </p:nvSpPr>
        <p:spPr>
          <a:xfrm>
            <a:off x="1144588" y="685800"/>
            <a:ext cx="4572000" cy="3429000"/>
          </a:xfrm>
          <a:ln/>
        </p:spPr>
      </p:sp>
      <p:sp>
        <p:nvSpPr>
          <p:cNvPr id="4300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6E6960-DCFF-4C1F-9ED4-096B0DF58217}" type="slidenum">
              <a:rPr lang="ar-SA"/>
              <a:pPr/>
              <a:t>127</a:t>
            </a:fld>
            <a:endParaRPr lang="en-CA"/>
          </a:p>
        </p:txBody>
      </p:sp>
      <p:sp>
        <p:nvSpPr>
          <p:cNvPr id="4337666" name="Rectangle 2"/>
          <p:cNvSpPr>
            <a:spLocks noGrp="1" noRot="1" noChangeAspect="1" noChangeArrowheads="1" noTextEdit="1"/>
          </p:cNvSpPr>
          <p:nvPr>
            <p:ph type="sldImg"/>
          </p:nvPr>
        </p:nvSpPr>
        <p:spPr>
          <a:xfrm>
            <a:off x="1144588" y="685800"/>
            <a:ext cx="4572000" cy="3429000"/>
          </a:xfrm>
          <a:ln/>
        </p:spPr>
      </p:sp>
      <p:sp>
        <p:nvSpPr>
          <p:cNvPr id="4337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9DC67B-E920-4480-A4DF-A030FF52351F}" type="slidenum">
              <a:rPr lang="ar-SA"/>
              <a:pPr/>
              <a:t>146</a:t>
            </a:fld>
            <a:endParaRPr lang="en-CA"/>
          </a:p>
        </p:txBody>
      </p:sp>
      <p:sp>
        <p:nvSpPr>
          <p:cNvPr id="4358146" name="Rectangle 2"/>
          <p:cNvSpPr>
            <a:spLocks noGrp="1" noRot="1" noChangeAspect="1" noChangeArrowheads="1" noTextEdit="1"/>
          </p:cNvSpPr>
          <p:nvPr>
            <p:ph type="sldImg"/>
          </p:nvPr>
        </p:nvSpPr>
        <p:spPr>
          <a:xfrm>
            <a:off x="1144588" y="685800"/>
            <a:ext cx="4572000" cy="3429000"/>
          </a:xfrm>
          <a:ln/>
        </p:spPr>
      </p:sp>
      <p:sp>
        <p:nvSpPr>
          <p:cNvPr id="4358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EC7003-60AE-4C28-89B9-3DFF07EBDD9C}" type="slidenum">
              <a:rPr lang="ar-SA"/>
              <a:pPr/>
              <a:t>155</a:t>
            </a:fld>
            <a:endParaRPr lang="en-CA"/>
          </a:p>
        </p:txBody>
      </p:sp>
      <p:sp>
        <p:nvSpPr>
          <p:cNvPr id="4368386" name="Rectangle 2"/>
          <p:cNvSpPr>
            <a:spLocks noGrp="1" noRot="1" noChangeAspect="1" noChangeArrowheads="1" noTextEdit="1"/>
          </p:cNvSpPr>
          <p:nvPr>
            <p:ph type="sldImg"/>
          </p:nvPr>
        </p:nvSpPr>
        <p:spPr>
          <a:xfrm>
            <a:off x="1144588" y="685800"/>
            <a:ext cx="4572000" cy="3429000"/>
          </a:xfrm>
          <a:ln/>
        </p:spPr>
      </p:sp>
      <p:sp>
        <p:nvSpPr>
          <p:cNvPr id="4368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99B0FF-5CE7-48BD-86C2-CA651F7968BB}" type="slidenum">
              <a:rPr lang="ar-SA"/>
              <a:pPr/>
              <a:t>196</a:t>
            </a:fld>
            <a:endParaRPr lang="en-CA"/>
          </a:p>
        </p:txBody>
      </p:sp>
      <p:sp>
        <p:nvSpPr>
          <p:cNvPr id="4408322" name="Rectangle 2"/>
          <p:cNvSpPr>
            <a:spLocks noGrp="1" noRot="1" noChangeAspect="1" noChangeArrowheads="1" noTextEdit="1"/>
          </p:cNvSpPr>
          <p:nvPr>
            <p:ph type="sldImg"/>
          </p:nvPr>
        </p:nvSpPr>
        <p:spPr>
          <a:xfrm>
            <a:off x="1144588" y="685800"/>
            <a:ext cx="4572000" cy="3429000"/>
          </a:xfrm>
          <a:ln/>
        </p:spPr>
      </p:sp>
      <p:sp>
        <p:nvSpPr>
          <p:cNvPr id="44083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C2BF4F-4721-4DDE-9B76-678A80B4508F}" type="slidenum">
              <a:rPr lang="ar-SA"/>
              <a:pPr/>
              <a:t>207</a:t>
            </a:fld>
            <a:endParaRPr lang="en-CA"/>
          </a:p>
        </p:txBody>
      </p:sp>
      <p:sp>
        <p:nvSpPr>
          <p:cNvPr id="4420610" name="Rectangle 2"/>
          <p:cNvSpPr>
            <a:spLocks noGrp="1" noRot="1" noChangeAspect="1" noChangeArrowheads="1" noTextEdit="1"/>
          </p:cNvSpPr>
          <p:nvPr>
            <p:ph type="sldImg"/>
          </p:nvPr>
        </p:nvSpPr>
        <p:spPr>
          <a:xfrm>
            <a:off x="1144588" y="685800"/>
            <a:ext cx="4572000" cy="3429000"/>
          </a:xfrm>
          <a:ln/>
        </p:spPr>
      </p:sp>
      <p:sp>
        <p:nvSpPr>
          <p:cNvPr id="4420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4ABB8B-CBA9-49ED-9E01-063E4DB76E28}" type="slidenum">
              <a:rPr lang="ar-SA"/>
              <a:pPr/>
              <a:t>215</a:t>
            </a:fld>
            <a:endParaRPr lang="en-CA"/>
          </a:p>
        </p:txBody>
      </p:sp>
      <p:sp>
        <p:nvSpPr>
          <p:cNvPr id="4429826" name="Rectangle 2"/>
          <p:cNvSpPr>
            <a:spLocks noGrp="1" noRot="1" noChangeAspect="1" noChangeArrowheads="1" noTextEdit="1"/>
          </p:cNvSpPr>
          <p:nvPr>
            <p:ph type="sldImg"/>
          </p:nvPr>
        </p:nvSpPr>
        <p:spPr>
          <a:xfrm>
            <a:off x="1144588" y="685800"/>
            <a:ext cx="4572000" cy="3429000"/>
          </a:xfrm>
          <a:ln/>
        </p:spPr>
      </p:sp>
      <p:sp>
        <p:nvSpPr>
          <p:cNvPr id="4429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470637-0B3A-486A-8596-35C932F87862}" type="slidenum">
              <a:rPr lang="ar-SA"/>
              <a:pPr/>
              <a:t>257</a:t>
            </a:fld>
            <a:endParaRPr lang="en-CA"/>
          </a:p>
        </p:txBody>
      </p:sp>
      <p:sp>
        <p:nvSpPr>
          <p:cNvPr id="4470786" name="Rectangle 2"/>
          <p:cNvSpPr>
            <a:spLocks noGrp="1" noRot="1" noChangeAspect="1" noChangeArrowheads="1" noTextEdit="1"/>
          </p:cNvSpPr>
          <p:nvPr>
            <p:ph type="sldImg"/>
          </p:nvPr>
        </p:nvSpPr>
        <p:spPr>
          <a:xfrm>
            <a:off x="1144588" y="685800"/>
            <a:ext cx="4572000" cy="3429000"/>
          </a:xfrm>
          <a:ln/>
        </p:spPr>
      </p:sp>
      <p:sp>
        <p:nvSpPr>
          <p:cNvPr id="4470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951E59-7D5A-4EB4-83B0-AADDEB588CD4}" type="slidenum">
              <a:rPr lang="ar-SA"/>
              <a:pPr/>
              <a:t>265</a:t>
            </a:fld>
            <a:endParaRPr lang="en-CA"/>
          </a:p>
        </p:txBody>
      </p:sp>
      <p:sp>
        <p:nvSpPr>
          <p:cNvPr id="4480002" name="Rectangle 2"/>
          <p:cNvSpPr>
            <a:spLocks noGrp="1" noRot="1" noChangeAspect="1" noChangeArrowheads="1" noTextEdit="1"/>
          </p:cNvSpPr>
          <p:nvPr>
            <p:ph type="sldImg"/>
          </p:nvPr>
        </p:nvSpPr>
        <p:spPr>
          <a:xfrm>
            <a:off x="1144588" y="685800"/>
            <a:ext cx="4572000" cy="3429000"/>
          </a:xfrm>
          <a:ln/>
        </p:spPr>
      </p:sp>
      <p:sp>
        <p:nvSpPr>
          <p:cNvPr id="4480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69B23B-AC9D-4FF7-86DA-3F0D3167FF6D}" type="slidenum">
              <a:rPr lang="ar-SA"/>
              <a:pPr/>
              <a:t>275</a:t>
            </a:fld>
            <a:endParaRPr lang="en-CA"/>
          </a:p>
        </p:txBody>
      </p:sp>
      <p:sp>
        <p:nvSpPr>
          <p:cNvPr id="4491266" name="Rectangle 2"/>
          <p:cNvSpPr>
            <a:spLocks noGrp="1" noRot="1" noChangeAspect="1" noChangeArrowheads="1" noTextEdit="1"/>
          </p:cNvSpPr>
          <p:nvPr>
            <p:ph type="sldImg"/>
          </p:nvPr>
        </p:nvSpPr>
        <p:spPr>
          <a:xfrm>
            <a:off x="1144588" y="685800"/>
            <a:ext cx="4572000" cy="3429000"/>
          </a:xfrm>
          <a:ln/>
        </p:spPr>
      </p:sp>
      <p:sp>
        <p:nvSpPr>
          <p:cNvPr id="4491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719072-3021-47C2-A85C-2158F901B8FB}" type="slidenum">
              <a:rPr lang="ar-SA"/>
              <a:pPr/>
              <a:t>313</a:t>
            </a:fld>
            <a:endParaRPr lang="en-CA"/>
          </a:p>
        </p:txBody>
      </p:sp>
      <p:sp>
        <p:nvSpPr>
          <p:cNvPr id="4528130" name="Rectangle 2"/>
          <p:cNvSpPr>
            <a:spLocks noGrp="1" noRot="1" noChangeAspect="1" noChangeArrowheads="1" noTextEdit="1"/>
          </p:cNvSpPr>
          <p:nvPr>
            <p:ph type="sldImg"/>
          </p:nvPr>
        </p:nvSpPr>
        <p:spPr>
          <a:xfrm>
            <a:off x="1144588" y="685800"/>
            <a:ext cx="4572000" cy="3429000"/>
          </a:xfrm>
          <a:ln/>
        </p:spPr>
      </p:sp>
      <p:sp>
        <p:nvSpPr>
          <p:cNvPr id="4528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A38BE2-D488-432B-9EF4-F8C28E47D8CC}" type="slidenum">
              <a:rPr lang="ar-SA"/>
              <a:pPr/>
              <a:t>321</a:t>
            </a:fld>
            <a:endParaRPr lang="en-CA"/>
          </a:p>
        </p:txBody>
      </p:sp>
      <p:sp>
        <p:nvSpPr>
          <p:cNvPr id="4537346" name="Rectangle 2"/>
          <p:cNvSpPr>
            <a:spLocks noGrp="1" noRot="1" noChangeAspect="1" noChangeArrowheads="1" noTextEdit="1"/>
          </p:cNvSpPr>
          <p:nvPr>
            <p:ph type="sldImg"/>
          </p:nvPr>
        </p:nvSpPr>
        <p:spPr>
          <a:xfrm>
            <a:off x="1144588" y="685800"/>
            <a:ext cx="4572000" cy="3429000"/>
          </a:xfrm>
          <a:ln/>
        </p:spPr>
      </p:sp>
      <p:sp>
        <p:nvSpPr>
          <p:cNvPr id="4537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9D1B93-D36A-40A0-B747-54B86D3F51BA}" type="slidenum">
              <a:rPr lang="ar-SA"/>
              <a:pPr/>
              <a:t>330</a:t>
            </a:fld>
            <a:endParaRPr lang="en-CA"/>
          </a:p>
        </p:txBody>
      </p:sp>
      <p:sp>
        <p:nvSpPr>
          <p:cNvPr id="4547586" name="Rectangle 2"/>
          <p:cNvSpPr>
            <a:spLocks noGrp="1" noRot="1" noChangeAspect="1" noChangeArrowheads="1" noTextEdit="1"/>
          </p:cNvSpPr>
          <p:nvPr>
            <p:ph type="sldImg"/>
          </p:nvPr>
        </p:nvSpPr>
        <p:spPr>
          <a:xfrm>
            <a:off x="1144588" y="685800"/>
            <a:ext cx="4572000" cy="3429000"/>
          </a:xfrm>
          <a:ln/>
        </p:spPr>
      </p:sp>
      <p:sp>
        <p:nvSpPr>
          <p:cNvPr id="4547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3B26BD-62A1-4982-A257-EF873F662D0E}" type="slidenum">
              <a:rPr lang="ar-SA"/>
              <a:pPr/>
              <a:t>363</a:t>
            </a:fld>
            <a:endParaRPr lang="en-CA"/>
          </a:p>
        </p:txBody>
      </p:sp>
      <p:sp>
        <p:nvSpPr>
          <p:cNvPr id="4629506" name="Rectangle 2"/>
          <p:cNvSpPr>
            <a:spLocks noGrp="1" noRot="1" noChangeAspect="1" noChangeArrowheads="1" noTextEdit="1"/>
          </p:cNvSpPr>
          <p:nvPr>
            <p:ph type="sldImg"/>
          </p:nvPr>
        </p:nvSpPr>
        <p:spPr>
          <a:xfrm>
            <a:off x="1144588" y="685800"/>
            <a:ext cx="4572000" cy="3429000"/>
          </a:xfrm>
          <a:ln/>
        </p:spPr>
      </p:sp>
      <p:sp>
        <p:nvSpPr>
          <p:cNvPr id="4629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0CD846-35C9-4EF9-9D4F-5AE3F5CC570C}" type="slidenum">
              <a:rPr lang="ar-SA"/>
              <a:pPr/>
              <a:t>378</a:t>
            </a:fld>
            <a:endParaRPr lang="en-CA"/>
          </a:p>
        </p:txBody>
      </p:sp>
      <p:sp>
        <p:nvSpPr>
          <p:cNvPr id="4645890" name="Rectangle 2"/>
          <p:cNvSpPr>
            <a:spLocks noGrp="1" noRot="1" noChangeAspect="1" noChangeArrowheads="1" noTextEdit="1"/>
          </p:cNvSpPr>
          <p:nvPr>
            <p:ph type="sldImg"/>
          </p:nvPr>
        </p:nvSpPr>
        <p:spPr>
          <a:xfrm>
            <a:off x="1144588" y="685800"/>
            <a:ext cx="4572000" cy="3429000"/>
          </a:xfrm>
          <a:ln/>
        </p:spPr>
      </p:sp>
      <p:sp>
        <p:nvSpPr>
          <p:cNvPr id="4645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76150E-CC1D-4B55-811F-216046CCFC72}" type="slidenum">
              <a:rPr lang="ar-SA"/>
              <a:pPr/>
              <a:t>388</a:t>
            </a:fld>
            <a:endParaRPr lang="en-CA"/>
          </a:p>
        </p:txBody>
      </p:sp>
      <p:sp>
        <p:nvSpPr>
          <p:cNvPr id="4657154" name="Rectangle 2"/>
          <p:cNvSpPr>
            <a:spLocks noGrp="1" noRot="1" noChangeAspect="1" noChangeArrowheads="1" noTextEdit="1"/>
          </p:cNvSpPr>
          <p:nvPr>
            <p:ph type="sldImg"/>
          </p:nvPr>
        </p:nvSpPr>
        <p:spPr>
          <a:xfrm>
            <a:off x="1144588" y="685800"/>
            <a:ext cx="4572000" cy="3429000"/>
          </a:xfrm>
          <a:ln/>
        </p:spPr>
      </p:sp>
      <p:sp>
        <p:nvSpPr>
          <p:cNvPr id="4657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D4A3DD-00AF-42E5-9B3C-E47C5B816AD7}" type="slidenum">
              <a:rPr lang="ar-SA"/>
              <a:pPr/>
              <a:t>427</a:t>
            </a:fld>
            <a:endParaRPr lang="en-CA"/>
          </a:p>
        </p:txBody>
      </p:sp>
      <p:sp>
        <p:nvSpPr>
          <p:cNvPr id="4695042" name="Rectangle 2"/>
          <p:cNvSpPr>
            <a:spLocks noGrp="1" noRot="1" noChangeAspect="1" noChangeArrowheads="1" noTextEdit="1"/>
          </p:cNvSpPr>
          <p:nvPr>
            <p:ph type="sldImg"/>
          </p:nvPr>
        </p:nvSpPr>
        <p:spPr>
          <a:xfrm>
            <a:off x="1144588" y="685800"/>
            <a:ext cx="4572000" cy="3429000"/>
          </a:xfrm>
          <a:ln/>
        </p:spPr>
      </p:sp>
      <p:sp>
        <p:nvSpPr>
          <p:cNvPr id="4695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BB2847-FB14-4194-A1E5-FAC3E220B023}" type="slidenum">
              <a:rPr lang="ar-SA"/>
              <a:pPr/>
              <a:t>435</a:t>
            </a:fld>
            <a:endParaRPr lang="en-CA"/>
          </a:p>
        </p:txBody>
      </p:sp>
      <p:sp>
        <p:nvSpPr>
          <p:cNvPr id="4704258" name="Rectangle 2"/>
          <p:cNvSpPr>
            <a:spLocks noGrp="1" noRot="1" noChangeAspect="1" noChangeArrowheads="1" noTextEdit="1"/>
          </p:cNvSpPr>
          <p:nvPr>
            <p:ph type="sldImg"/>
          </p:nvPr>
        </p:nvSpPr>
        <p:spPr>
          <a:xfrm>
            <a:off x="1144588" y="685800"/>
            <a:ext cx="4572000" cy="3429000"/>
          </a:xfrm>
          <a:ln/>
        </p:spPr>
      </p:sp>
      <p:sp>
        <p:nvSpPr>
          <p:cNvPr id="4704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2BB09B-DE0E-4FC8-97CC-6B4E0E829775}" type="slidenum">
              <a:rPr lang="ar-SA"/>
              <a:pPr/>
              <a:t>444</a:t>
            </a:fld>
            <a:endParaRPr lang="en-CA"/>
          </a:p>
        </p:txBody>
      </p:sp>
      <p:sp>
        <p:nvSpPr>
          <p:cNvPr id="4714498" name="Rectangle 2"/>
          <p:cNvSpPr>
            <a:spLocks noGrp="1" noRot="1" noChangeAspect="1" noChangeArrowheads="1" noTextEdit="1"/>
          </p:cNvSpPr>
          <p:nvPr>
            <p:ph type="sldImg"/>
          </p:nvPr>
        </p:nvSpPr>
        <p:spPr>
          <a:xfrm>
            <a:off x="1144588" y="685800"/>
            <a:ext cx="4572000" cy="3429000"/>
          </a:xfrm>
          <a:ln/>
        </p:spPr>
      </p:sp>
      <p:sp>
        <p:nvSpPr>
          <p:cNvPr id="4714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693474-B445-4CCC-A4CD-E82EDD468773}" type="slidenum">
              <a:rPr lang="ar-SA"/>
              <a:pPr/>
              <a:t>479</a:t>
            </a:fld>
            <a:endParaRPr lang="en-CA"/>
          </a:p>
        </p:txBody>
      </p:sp>
      <p:sp>
        <p:nvSpPr>
          <p:cNvPr id="4748290" name="Rectangle 2"/>
          <p:cNvSpPr>
            <a:spLocks noGrp="1" noRot="1" noChangeAspect="1" noChangeArrowheads="1" noTextEdit="1"/>
          </p:cNvSpPr>
          <p:nvPr>
            <p:ph type="sldImg"/>
          </p:nvPr>
        </p:nvSpPr>
        <p:spPr>
          <a:xfrm>
            <a:off x="1144588" y="685800"/>
            <a:ext cx="4572000" cy="3429000"/>
          </a:xfrm>
          <a:ln/>
        </p:spPr>
      </p:sp>
      <p:sp>
        <p:nvSpPr>
          <p:cNvPr id="4748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76EE83-9442-41FB-8348-BD6A60447F73}" type="slidenum">
              <a:rPr lang="ar-SA"/>
              <a:pPr/>
              <a:t>487</a:t>
            </a:fld>
            <a:endParaRPr lang="en-CA"/>
          </a:p>
        </p:txBody>
      </p:sp>
      <p:sp>
        <p:nvSpPr>
          <p:cNvPr id="4757506" name="Rectangle 2"/>
          <p:cNvSpPr>
            <a:spLocks noGrp="1" noRot="1" noChangeAspect="1" noChangeArrowheads="1" noTextEdit="1"/>
          </p:cNvSpPr>
          <p:nvPr>
            <p:ph type="sldImg"/>
          </p:nvPr>
        </p:nvSpPr>
        <p:spPr>
          <a:xfrm>
            <a:off x="1144588" y="685800"/>
            <a:ext cx="4572000" cy="3429000"/>
          </a:xfrm>
          <a:ln/>
        </p:spPr>
      </p:sp>
      <p:sp>
        <p:nvSpPr>
          <p:cNvPr id="4757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895C98-5737-4DBC-9A56-6637F4F77CBC}" type="slidenum">
              <a:rPr lang="ar-SA"/>
              <a:pPr/>
              <a:t>496</a:t>
            </a:fld>
            <a:endParaRPr lang="en-CA"/>
          </a:p>
        </p:txBody>
      </p:sp>
      <p:sp>
        <p:nvSpPr>
          <p:cNvPr id="4767746" name="Rectangle 2"/>
          <p:cNvSpPr>
            <a:spLocks noGrp="1" noRot="1" noChangeAspect="1" noChangeArrowheads="1" noTextEdit="1"/>
          </p:cNvSpPr>
          <p:nvPr>
            <p:ph type="sldImg"/>
          </p:nvPr>
        </p:nvSpPr>
        <p:spPr>
          <a:xfrm>
            <a:off x="1144588" y="685800"/>
            <a:ext cx="4572000" cy="3429000"/>
          </a:xfrm>
          <a:ln/>
        </p:spPr>
      </p:sp>
      <p:sp>
        <p:nvSpPr>
          <p:cNvPr id="4767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E2B67B-72B5-48B1-90EA-6CA07AE98055}" type="slidenum">
              <a:rPr lang="ar-SA"/>
              <a:pPr/>
              <a:t>524</a:t>
            </a:fld>
            <a:endParaRPr lang="en-CA"/>
          </a:p>
        </p:txBody>
      </p:sp>
      <p:sp>
        <p:nvSpPr>
          <p:cNvPr id="4794370" name="Rectangle 2"/>
          <p:cNvSpPr>
            <a:spLocks noGrp="1" noRot="1" noChangeAspect="1" noChangeArrowheads="1" noTextEdit="1"/>
          </p:cNvSpPr>
          <p:nvPr>
            <p:ph type="sldImg"/>
          </p:nvPr>
        </p:nvSpPr>
        <p:spPr>
          <a:xfrm>
            <a:off x="1144588" y="685800"/>
            <a:ext cx="4572000" cy="3429000"/>
          </a:xfrm>
          <a:ln/>
        </p:spPr>
      </p:sp>
      <p:sp>
        <p:nvSpPr>
          <p:cNvPr id="4794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53C380-DC4E-494A-AC27-45E59590CBC7}" type="slidenum">
              <a:rPr lang="ar-SA"/>
              <a:pPr/>
              <a:t>533</a:t>
            </a:fld>
            <a:endParaRPr lang="en-CA"/>
          </a:p>
        </p:txBody>
      </p:sp>
      <p:sp>
        <p:nvSpPr>
          <p:cNvPr id="4804610" name="Rectangle 2"/>
          <p:cNvSpPr>
            <a:spLocks noGrp="1" noRot="1" noChangeAspect="1" noChangeArrowheads="1" noTextEdit="1"/>
          </p:cNvSpPr>
          <p:nvPr>
            <p:ph type="sldImg"/>
          </p:nvPr>
        </p:nvSpPr>
        <p:spPr>
          <a:xfrm>
            <a:off x="1144588" y="685800"/>
            <a:ext cx="4572000" cy="3429000"/>
          </a:xfrm>
          <a:ln/>
        </p:spPr>
      </p:sp>
      <p:sp>
        <p:nvSpPr>
          <p:cNvPr id="4804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0FF22C-4729-4F86-B8DB-4151DFD4E158}" type="slidenum">
              <a:rPr lang="ar-SA"/>
              <a:pPr/>
              <a:t>539</a:t>
            </a:fld>
            <a:endParaRPr lang="en-CA"/>
          </a:p>
        </p:txBody>
      </p:sp>
      <p:sp>
        <p:nvSpPr>
          <p:cNvPr id="4811778" name="Rectangle 2"/>
          <p:cNvSpPr>
            <a:spLocks noGrp="1" noRot="1" noChangeAspect="1" noChangeArrowheads="1" noTextEdit="1"/>
          </p:cNvSpPr>
          <p:nvPr>
            <p:ph type="sldImg"/>
          </p:nvPr>
        </p:nvSpPr>
        <p:spPr>
          <a:xfrm>
            <a:off x="1144588" y="685800"/>
            <a:ext cx="4572000" cy="3429000"/>
          </a:xfrm>
          <a:ln/>
        </p:spPr>
      </p:sp>
      <p:sp>
        <p:nvSpPr>
          <p:cNvPr id="4811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945DAC-8775-4164-8FDA-24846E87295E}" type="slidenum">
              <a:rPr lang="ar-SA"/>
              <a:pPr/>
              <a:t>576</a:t>
            </a:fld>
            <a:endParaRPr lang="en-CA"/>
          </a:p>
        </p:txBody>
      </p:sp>
      <p:sp>
        <p:nvSpPr>
          <p:cNvPr id="4847618" name="Rectangle 2"/>
          <p:cNvSpPr>
            <a:spLocks noGrp="1" noRot="1" noChangeAspect="1" noChangeArrowheads="1" noTextEdit="1"/>
          </p:cNvSpPr>
          <p:nvPr>
            <p:ph type="sldImg"/>
          </p:nvPr>
        </p:nvSpPr>
        <p:spPr>
          <a:xfrm>
            <a:off x="1144588" y="685800"/>
            <a:ext cx="4572000" cy="3429000"/>
          </a:xfrm>
          <a:ln/>
        </p:spPr>
      </p:sp>
      <p:sp>
        <p:nvSpPr>
          <p:cNvPr id="48476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86C2C9-1041-49B6-9E0B-B0159B074196}" type="slidenum">
              <a:rPr lang="ar-SA"/>
              <a:pPr/>
              <a:t>594</a:t>
            </a:fld>
            <a:endParaRPr lang="en-CA"/>
          </a:p>
        </p:txBody>
      </p:sp>
      <p:sp>
        <p:nvSpPr>
          <p:cNvPr id="4867074" name="Rectangle 2"/>
          <p:cNvSpPr>
            <a:spLocks noGrp="1" noRot="1" noChangeAspect="1" noChangeArrowheads="1" noTextEdit="1"/>
          </p:cNvSpPr>
          <p:nvPr>
            <p:ph type="sldImg"/>
          </p:nvPr>
        </p:nvSpPr>
        <p:spPr>
          <a:xfrm>
            <a:off x="1144588" y="685800"/>
            <a:ext cx="4572000" cy="3429000"/>
          </a:xfrm>
          <a:ln/>
        </p:spPr>
      </p:sp>
      <p:sp>
        <p:nvSpPr>
          <p:cNvPr id="4867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E8A819-33AC-4C8F-B700-117C22362D15}" type="slidenum">
              <a:rPr lang="ar-SA"/>
              <a:pPr/>
              <a:t>604</a:t>
            </a:fld>
            <a:endParaRPr lang="en-CA"/>
          </a:p>
        </p:txBody>
      </p:sp>
      <p:sp>
        <p:nvSpPr>
          <p:cNvPr id="4878338" name="Rectangle 2"/>
          <p:cNvSpPr>
            <a:spLocks noGrp="1" noRot="1" noChangeAspect="1" noChangeArrowheads="1" noTextEdit="1"/>
          </p:cNvSpPr>
          <p:nvPr>
            <p:ph type="sldImg"/>
          </p:nvPr>
        </p:nvSpPr>
        <p:spPr>
          <a:xfrm>
            <a:off x="1144588" y="685800"/>
            <a:ext cx="4572000" cy="3429000"/>
          </a:xfrm>
          <a:ln/>
        </p:spPr>
      </p:sp>
      <p:sp>
        <p:nvSpPr>
          <p:cNvPr id="4878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068DBF-87B7-4D7D-8B40-FDADEDDF4708}" type="slidenum">
              <a:rPr lang="ar-SA"/>
              <a:pPr/>
              <a:t>642</a:t>
            </a:fld>
            <a:endParaRPr lang="en-CA"/>
          </a:p>
        </p:txBody>
      </p:sp>
      <p:sp>
        <p:nvSpPr>
          <p:cNvPr id="4979714" name="Rectangle 2"/>
          <p:cNvSpPr>
            <a:spLocks noGrp="1" noRot="1" noChangeAspect="1" noChangeArrowheads="1" noTextEdit="1"/>
          </p:cNvSpPr>
          <p:nvPr>
            <p:ph type="sldImg"/>
          </p:nvPr>
        </p:nvSpPr>
        <p:spPr>
          <a:xfrm>
            <a:off x="1144588" y="685800"/>
            <a:ext cx="4572000" cy="3429000"/>
          </a:xfrm>
          <a:ln/>
        </p:spPr>
      </p:sp>
      <p:sp>
        <p:nvSpPr>
          <p:cNvPr id="4979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C0CEDA-2ABD-4F66-95C5-8C8CE594C4C0}" type="slidenum">
              <a:rPr lang="ar-SA"/>
              <a:pPr/>
              <a:t>659</a:t>
            </a:fld>
            <a:endParaRPr lang="en-CA"/>
          </a:p>
        </p:txBody>
      </p:sp>
      <p:sp>
        <p:nvSpPr>
          <p:cNvPr id="4998146" name="Rectangle 2"/>
          <p:cNvSpPr>
            <a:spLocks noGrp="1" noRot="1" noChangeAspect="1" noChangeArrowheads="1" noTextEdit="1"/>
          </p:cNvSpPr>
          <p:nvPr>
            <p:ph type="sldImg"/>
          </p:nvPr>
        </p:nvSpPr>
        <p:spPr>
          <a:xfrm>
            <a:off x="1144588" y="685800"/>
            <a:ext cx="4572000" cy="3429000"/>
          </a:xfrm>
          <a:ln/>
        </p:spPr>
      </p:sp>
      <p:sp>
        <p:nvSpPr>
          <p:cNvPr id="4998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00C1B4-FED7-4C7A-A918-8706BC99DFF8}" type="slidenum">
              <a:rPr lang="ar-SA"/>
              <a:pPr/>
              <a:t>668</a:t>
            </a:fld>
            <a:endParaRPr lang="en-CA"/>
          </a:p>
        </p:txBody>
      </p:sp>
      <p:sp>
        <p:nvSpPr>
          <p:cNvPr id="5008386" name="Rectangle 2"/>
          <p:cNvSpPr>
            <a:spLocks noGrp="1" noRot="1" noChangeAspect="1" noChangeArrowheads="1" noTextEdit="1"/>
          </p:cNvSpPr>
          <p:nvPr>
            <p:ph type="sldImg"/>
          </p:nvPr>
        </p:nvSpPr>
        <p:spPr>
          <a:xfrm>
            <a:off x="1144588" y="685800"/>
            <a:ext cx="4572000" cy="3429000"/>
          </a:xfrm>
          <a:ln/>
        </p:spPr>
      </p:sp>
      <p:sp>
        <p:nvSpPr>
          <p:cNvPr id="5008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A2A5EB-3365-451B-81E3-FA4FA18B06F8}" type="slidenum">
              <a:rPr lang="ar-SA"/>
              <a:pPr/>
              <a:t>710</a:t>
            </a:fld>
            <a:endParaRPr lang="en-CA"/>
          </a:p>
        </p:txBody>
      </p:sp>
      <p:sp>
        <p:nvSpPr>
          <p:cNvPr id="5049346" name="Rectangle 2"/>
          <p:cNvSpPr>
            <a:spLocks noGrp="1" noRot="1" noChangeAspect="1" noChangeArrowheads="1" noTextEdit="1"/>
          </p:cNvSpPr>
          <p:nvPr>
            <p:ph type="sldImg"/>
          </p:nvPr>
        </p:nvSpPr>
        <p:spPr>
          <a:xfrm>
            <a:off x="1144588" y="685800"/>
            <a:ext cx="4572000" cy="3429000"/>
          </a:xfrm>
          <a:ln/>
        </p:spPr>
      </p:sp>
      <p:sp>
        <p:nvSpPr>
          <p:cNvPr id="5049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0CA349-064D-4D62-9D0C-0D313D3FBF87}" type="slidenum">
              <a:rPr lang="ar-SA"/>
              <a:pPr/>
              <a:t>718</a:t>
            </a:fld>
            <a:endParaRPr lang="en-CA"/>
          </a:p>
        </p:txBody>
      </p:sp>
      <p:sp>
        <p:nvSpPr>
          <p:cNvPr id="5058562" name="Rectangle 2"/>
          <p:cNvSpPr>
            <a:spLocks noGrp="1" noRot="1" noChangeAspect="1" noChangeArrowheads="1" noTextEdit="1"/>
          </p:cNvSpPr>
          <p:nvPr>
            <p:ph type="sldImg"/>
          </p:nvPr>
        </p:nvSpPr>
        <p:spPr>
          <a:xfrm>
            <a:off x="1144588" y="685800"/>
            <a:ext cx="4572000" cy="3429000"/>
          </a:xfrm>
          <a:ln/>
        </p:spPr>
      </p:sp>
      <p:sp>
        <p:nvSpPr>
          <p:cNvPr id="5058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C75FA0-0340-427F-A572-7D100AEB43C6}" type="slidenum">
              <a:rPr lang="ar-SA"/>
              <a:pPr/>
              <a:t>727</a:t>
            </a:fld>
            <a:endParaRPr lang="en-CA"/>
          </a:p>
        </p:txBody>
      </p:sp>
      <p:sp>
        <p:nvSpPr>
          <p:cNvPr id="5068802" name="Rectangle 2"/>
          <p:cNvSpPr>
            <a:spLocks noGrp="1" noRot="1" noChangeAspect="1" noChangeArrowheads="1" noTextEdit="1"/>
          </p:cNvSpPr>
          <p:nvPr>
            <p:ph type="sldImg"/>
          </p:nvPr>
        </p:nvSpPr>
        <p:spPr>
          <a:xfrm>
            <a:off x="1144588" y="685800"/>
            <a:ext cx="4572000" cy="3429000"/>
          </a:xfrm>
          <a:ln/>
        </p:spPr>
      </p:sp>
      <p:sp>
        <p:nvSpPr>
          <p:cNvPr id="5068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13F0F6-5658-429A-B43E-E9B9FB63DCBE}" type="slidenum">
              <a:rPr lang="ar-SA"/>
              <a:pPr/>
              <a:t>758</a:t>
            </a:fld>
            <a:endParaRPr lang="en-CA"/>
          </a:p>
        </p:txBody>
      </p:sp>
      <p:sp>
        <p:nvSpPr>
          <p:cNvPr id="5149698" name="Rectangle 2"/>
          <p:cNvSpPr>
            <a:spLocks noGrp="1" noRot="1" noChangeAspect="1" noChangeArrowheads="1" noTextEdit="1"/>
          </p:cNvSpPr>
          <p:nvPr>
            <p:ph type="sldImg"/>
          </p:nvPr>
        </p:nvSpPr>
        <p:spPr>
          <a:xfrm>
            <a:off x="1144588" y="685800"/>
            <a:ext cx="4572000" cy="3429000"/>
          </a:xfrm>
          <a:ln/>
        </p:spPr>
      </p:sp>
      <p:sp>
        <p:nvSpPr>
          <p:cNvPr id="51496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7772BC-8447-4F2A-9B5E-16E1F939062D}" type="slidenum">
              <a:rPr lang="ar-SA"/>
              <a:pPr/>
              <a:t>764</a:t>
            </a:fld>
            <a:endParaRPr lang="en-CA"/>
          </a:p>
        </p:txBody>
      </p:sp>
      <p:sp>
        <p:nvSpPr>
          <p:cNvPr id="5156866" name="Rectangle 2"/>
          <p:cNvSpPr>
            <a:spLocks noGrp="1" noRot="1" noChangeAspect="1" noChangeArrowheads="1" noTextEdit="1"/>
          </p:cNvSpPr>
          <p:nvPr>
            <p:ph type="sldImg"/>
          </p:nvPr>
        </p:nvSpPr>
        <p:spPr>
          <a:xfrm>
            <a:off x="1144588" y="685800"/>
            <a:ext cx="4572000" cy="3429000"/>
          </a:xfrm>
          <a:ln/>
        </p:spPr>
      </p:sp>
      <p:sp>
        <p:nvSpPr>
          <p:cNvPr id="5156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06BB3E-66C0-49E8-8ADF-5180D7A9E5B5}" type="slidenum">
              <a:rPr lang="ar-SA"/>
              <a:pPr/>
              <a:t>772</a:t>
            </a:fld>
            <a:endParaRPr lang="en-CA"/>
          </a:p>
        </p:txBody>
      </p:sp>
      <p:sp>
        <p:nvSpPr>
          <p:cNvPr id="5166082" name="Rectangle 2"/>
          <p:cNvSpPr>
            <a:spLocks noGrp="1" noRot="1" noChangeAspect="1" noChangeArrowheads="1" noTextEdit="1"/>
          </p:cNvSpPr>
          <p:nvPr>
            <p:ph type="sldImg"/>
          </p:nvPr>
        </p:nvSpPr>
        <p:spPr>
          <a:xfrm>
            <a:off x="1144588" y="685800"/>
            <a:ext cx="4572000" cy="3429000"/>
          </a:xfrm>
          <a:ln/>
        </p:spPr>
      </p:sp>
      <p:sp>
        <p:nvSpPr>
          <p:cNvPr id="5166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0C9FA0-5D04-4785-B4D4-7FFAB98D4811}" type="slidenum">
              <a:rPr lang="ar-SA"/>
              <a:pPr/>
              <a:t>802</a:t>
            </a:fld>
            <a:endParaRPr lang="en-CA"/>
          </a:p>
        </p:txBody>
      </p:sp>
      <p:sp>
        <p:nvSpPr>
          <p:cNvPr id="5245954" name="Rectangle 2"/>
          <p:cNvSpPr>
            <a:spLocks noGrp="1" noRot="1" noChangeAspect="1" noChangeArrowheads="1" noTextEdit="1"/>
          </p:cNvSpPr>
          <p:nvPr>
            <p:ph type="sldImg"/>
          </p:nvPr>
        </p:nvSpPr>
        <p:spPr>
          <a:xfrm>
            <a:off x="1144588" y="685800"/>
            <a:ext cx="4572000" cy="3429000"/>
          </a:xfrm>
          <a:ln/>
        </p:spPr>
      </p:sp>
      <p:sp>
        <p:nvSpPr>
          <p:cNvPr id="5245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41FBE9-A7FE-40D3-9E31-D5B643A02C60}" type="slidenum">
              <a:rPr lang="ar-SA"/>
              <a:pPr/>
              <a:t>810</a:t>
            </a:fld>
            <a:endParaRPr lang="en-CA"/>
          </a:p>
        </p:txBody>
      </p:sp>
      <p:sp>
        <p:nvSpPr>
          <p:cNvPr id="5255170" name="Rectangle 2"/>
          <p:cNvSpPr>
            <a:spLocks noGrp="1" noRot="1" noChangeAspect="1" noChangeArrowheads="1" noTextEdit="1"/>
          </p:cNvSpPr>
          <p:nvPr>
            <p:ph type="sldImg"/>
          </p:nvPr>
        </p:nvSpPr>
        <p:spPr>
          <a:xfrm>
            <a:off x="1144588" y="685800"/>
            <a:ext cx="4572000" cy="3429000"/>
          </a:xfrm>
          <a:ln/>
        </p:spPr>
      </p:sp>
      <p:sp>
        <p:nvSpPr>
          <p:cNvPr id="52551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05113A-5366-421B-A9F4-7DC7D5475B78}" type="slidenum">
              <a:rPr lang="ar-SA"/>
              <a:pPr/>
              <a:t>819</a:t>
            </a:fld>
            <a:endParaRPr lang="en-CA"/>
          </a:p>
        </p:txBody>
      </p:sp>
      <p:sp>
        <p:nvSpPr>
          <p:cNvPr id="5265410" name="Rectangle 2"/>
          <p:cNvSpPr>
            <a:spLocks noGrp="1" noRot="1" noChangeAspect="1" noChangeArrowheads="1" noTextEdit="1"/>
          </p:cNvSpPr>
          <p:nvPr>
            <p:ph type="sldImg"/>
          </p:nvPr>
        </p:nvSpPr>
        <p:spPr>
          <a:xfrm>
            <a:off x="1144588" y="685800"/>
            <a:ext cx="4572000" cy="3429000"/>
          </a:xfrm>
          <a:ln/>
        </p:spPr>
      </p:sp>
      <p:sp>
        <p:nvSpPr>
          <p:cNvPr id="5265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92FA88-34F8-4A56-BFC0-3F652902FD8C}" type="slidenum">
              <a:rPr lang="ar-SA"/>
              <a:pPr/>
              <a:t>848</a:t>
            </a:fld>
            <a:endParaRPr lang="en-CA"/>
          </a:p>
        </p:txBody>
      </p:sp>
      <p:sp>
        <p:nvSpPr>
          <p:cNvPr id="5353474" name="Rectangle 2"/>
          <p:cNvSpPr>
            <a:spLocks noGrp="1" noRot="1" noChangeAspect="1" noChangeArrowheads="1" noTextEdit="1"/>
          </p:cNvSpPr>
          <p:nvPr>
            <p:ph type="sldImg"/>
          </p:nvPr>
        </p:nvSpPr>
        <p:spPr>
          <a:xfrm>
            <a:off x="1144588" y="685800"/>
            <a:ext cx="4572000" cy="3429000"/>
          </a:xfrm>
          <a:ln/>
        </p:spPr>
      </p:sp>
      <p:sp>
        <p:nvSpPr>
          <p:cNvPr id="5353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E72A2E-BACE-4349-983D-9E66BB36A866}" type="slidenum">
              <a:rPr lang="ar-SA"/>
              <a:pPr/>
              <a:t>857</a:t>
            </a:fld>
            <a:endParaRPr lang="en-CA"/>
          </a:p>
        </p:txBody>
      </p:sp>
      <p:sp>
        <p:nvSpPr>
          <p:cNvPr id="5363714" name="Rectangle 2"/>
          <p:cNvSpPr>
            <a:spLocks noGrp="1" noRot="1" noChangeAspect="1" noChangeArrowheads="1" noTextEdit="1"/>
          </p:cNvSpPr>
          <p:nvPr>
            <p:ph type="sldImg"/>
          </p:nvPr>
        </p:nvSpPr>
        <p:spPr>
          <a:xfrm>
            <a:off x="1144588" y="685800"/>
            <a:ext cx="4572000" cy="3429000"/>
          </a:xfrm>
          <a:ln/>
        </p:spPr>
      </p:sp>
      <p:sp>
        <p:nvSpPr>
          <p:cNvPr id="5363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494B9A-5F83-4CD3-9E92-F29132306E3A}" type="slidenum">
              <a:rPr lang="ar-SA"/>
              <a:pPr/>
              <a:t>868</a:t>
            </a:fld>
            <a:endParaRPr lang="en-CA"/>
          </a:p>
        </p:txBody>
      </p:sp>
      <p:sp>
        <p:nvSpPr>
          <p:cNvPr id="5376002" name="Rectangle 2"/>
          <p:cNvSpPr>
            <a:spLocks noGrp="1" noRot="1" noChangeAspect="1" noChangeArrowheads="1" noTextEdit="1"/>
          </p:cNvSpPr>
          <p:nvPr>
            <p:ph type="sldImg"/>
          </p:nvPr>
        </p:nvSpPr>
        <p:spPr>
          <a:xfrm>
            <a:off x="1144588" y="685800"/>
            <a:ext cx="4572000" cy="3429000"/>
          </a:xfrm>
          <a:ln/>
        </p:spPr>
      </p:sp>
      <p:sp>
        <p:nvSpPr>
          <p:cNvPr id="5376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BCD926-E200-4E03-815D-8B7D75C36926}" type="slidenum">
              <a:rPr lang="ar-SA"/>
              <a:pPr/>
              <a:t>905</a:t>
            </a:fld>
            <a:endParaRPr lang="en-CA"/>
          </a:p>
        </p:txBody>
      </p:sp>
      <p:sp>
        <p:nvSpPr>
          <p:cNvPr id="4912130" name="Rectangle 2"/>
          <p:cNvSpPr>
            <a:spLocks noGrp="1" noRot="1" noChangeAspect="1" noChangeArrowheads="1" noTextEdit="1"/>
          </p:cNvSpPr>
          <p:nvPr>
            <p:ph type="sldImg"/>
          </p:nvPr>
        </p:nvSpPr>
        <p:spPr>
          <a:xfrm>
            <a:off x="1144588" y="685800"/>
            <a:ext cx="4572000" cy="3429000"/>
          </a:xfrm>
          <a:ln/>
        </p:spPr>
      </p:sp>
      <p:sp>
        <p:nvSpPr>
          <p:cNvPr id="4912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A6137E-0ED5-4BE6-AAD0-1611EE42FECE}" type="slidenum">
              <a:rPr lang="ar-SA"/>
              <a:pPr/>
              <a:t>923</a:t>
            </a:fld>
            <a:endParaRPr lang="en-CA"/>
          </a:p>
        </p:txBody>
      </p:sp>
      <p:sp>
        <p:nvSpPr>
          <p:cNvPr id="4931586" name="Rectangle 2"/>
          <p:cNvSpPr>
            <a:spLocks noGrp="1" noRot="1" noChangeAspect="1" noChangeArrowheads="1" noTextEdit="1"/>
          </p:cNvSpPr>
          <p:nvPr>
            <p:ph type="sldImg"/>
          </p:nvPr>
        </p:nvSpPr>
        <p:spPr>
          <a:xfrm>
            <a:off x="1144588" y="685800"/>
            <a:ext cx="4572000" cy="3429000"/>
          </a:xfrm>
          <a:ln/>
        </p:spPr>
      </p:sp>
      <p:sp>
        <p:nvSpPr>
          <p:cNvPr id="4931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FF540E-2EE6-4158-BC4E-76626DB46C96}" type="slidenum">
              <a:rPr lang="ar-SA"/>
              <a:pPr/>
              <a:t>933</a:t>
            </a:fld>
            <a:endParaRPr lang="en-CA"/>
          </a:p>
        </p:txBody>
      </p:sp>
      <p:sp>
        <p:nvSpPr>
          <p:cNvPr id="4942850" name="Rectangle 2"/>
          <p:cNvSpPr>
            <a:spLocks noGrp="1" noRot="1" noChangeAspect="1" noChangeArrowheads="1" noTextEdit="1"/>
          </p:cNvSpPr>
          <p:nvPr>
            <p:ph type="sldImg"/>
          </p:nvPr>
        </p:nvSpPr>
        <p:spPr>
          <a:xfrm>
            <a:off x="1144588" y="685800"/>
            <a:ext cx="4572000" cy="3429000"/>
          </a:xfrm>
          <a:ln/>
        </p:spPr>
      </p:sp>
      <p:sp>
        <p:nvSpPr>
          <p:cNvPr id="4942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AB0D2E-1307-4E83-ACCC-C6A607DF2CF0}" type="slidenum">
              <a:rPr lang="ar-SA"/>
              <a:pPr/>
              <a:t>972</a:t>
            </a:fld>
            <a:endParaRPr lang="en-CA"/>
          </a:p>
        </p:txBody>
      </p:sp>
      <p:sp>
        <p:nvSpPr>
          <p:cNvPr id="5415938" name="Rectangle 2"/>
          <p:cNvSpPr>
            <a:spLocks noGrp="1" noRot="1" noChangeAspect="1" noChangeArrowheads="1" noTextEdit="1"/>
          </p:cNvSpPr>
          <p:nvPr>
            <p:ph type="sldImg"/>
          </p:nvPr>
        </p:nvSpPr>
        <p:spPr>
          <a:xfrm>
            <a:off x="1144588" y="685800"/>
            <a:ext cx="4572000" cy="3429000"/>
          </a:xfrm>
          <a:ln/>
        </p:spPr>
      </p:sp>
      <p:sp>
        <p:nvSpPr>
          <p:cNvPr id="5415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78A392-4123-47AF-BA51-051BD973582F}" type="slidenum">
              <a:rPr lang="ar-SA"/>
              <a:pPr/>
              <a:t>982</a:t>
            </a:fld>
            <a:endParaRPr lang="en-CA"/>
          </a:p>
        </p:txBody>
      </p:sp>
      <p:sp>
        <p:nvSpPr>
          <p:cNvPr id="5427202" name="Rectangle 2"/>
          <p:cNvSpPr>
            <a:spLocks noGrp="1" noRot="1" noChangeAspect="1" noChangeArrowheads="1" noTextEdit="1"/>
          </p:cNvSpPr>
          <p:nvPr>
            <p:ph type="sldImg"/>
          </p:nvPr>
        </p:nvSpPr>
        <p:spPr>
          <a:xfrm>
            <a:off x="1144588" y="685800"/>
            <a:ext cx="4572000" cy="3429000"/>
          </a:xfrm>
          <a:ln/>
        </p:spPr>
      </p:sp>
      <p:sp>
        <p:nvSpPr>
          <p:cNvPr id="5427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726D03-CF5C-447D-A9F5-0E8D5EF38154}" type="slidenum">
              <a:rPr lang="ar-SA"/>
              <a:pPr/>
              <a:t>989</a:t>
            </a:fld>
            <a:endParaRPr lang="en-CA"/>
          </a:p>
        </p:txBody>
      </p:sp>
      <p:sp>
        <p:nvSpPr>
          <p:cNvPr id="5435394" name="Rectangle 2"/>
          <p:cNvSpPr>
            <a:spLocks noGrp="1" noRot="1" noChangeAspect="1" noChangeArrowheads="1" noTextEdit="1"/>
          </p:cNvSpPr>
          <p:nvPr>
            <p:ph type="sldImg"/>
          </p:nvPr>
        </p:nvSpPr>
        <p:spPr>
          <a:xfrm>
            <a:off x="1144588" y="685800"/>
            <a:ext cx="4572000" cy="3429000"/>
          </a:xfrm>
          <a:ln/>
        </p:spPr>
      </p:sp>
      <p:sp>
        <p:nvSpPr>
          <p:cNvPr id="5435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DA0436-DE31-44E7-99EA-4C0ED3CF9AF6}" type="slidenum">
              <a:rPr lang="ar-SA" smtClean="0"/>
              <a:pPr/>
              <a:t>1008</a:t>
            </a:fld>
            <a:endParaRPr lang="en-CA"/>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F77FA4-27E1-4A12-875E-54E808536DF9}" type="slidenum">
              <a:rPr lang="ar-SA"/>
              <a:pPr/>
              <a:t>1024</a:t>
            </a:fld>
            <a:endParaRPr lang="en-CA"/>
          </a:p>
        </p:txBody>
      </p:sp>
      <p:sp>
        <p:nvSpPr>
          <p:cNvPr id="5100546" name="Rectangle 2"/>
          <p:cNvSpPr>
            <a:spLocks noGrp="1" noRot="1" noChangeAspect="1" noChangeArrowheads="1" noTextEdit="1"/>
          </p:cNvSpPr>
          <p:nvPr>
            <p:ph type="sldImg"/>
          </p:nvPr>
        </p:nvSpPr>
        <p:spPr>
          <a:xfrm>
            <a:off x="1144588" y="685800"/>
            <a:ext cx="4572000" cy="3429000"/>
          </a:xfrm>
          <a:ln/>
        </p:spPr>
      </p:sp>
      <p:sp>
        <p:nvSpPr>
          <p:cNvPr id="5100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6745E9-7731-4427-ABC1-DE3DE64A6337}" type="slidenum">
              <a:rPr lang="ar-SA"/>
              <a:pPr/>
              <a:t>1032</a:t>
            </a:fld>
            <a:endParaRPr lang="en-CA"/>
          </a:p>
        </p:txBody>
      </p:sp>
      <p:sp>
        <p:nvSpPr>
          <p:cNvPr id="5109762" name="Rectangle 2"/>
          <p:cNvSpPr>
            <a:spLocks noGrp="1" noRot="1" noChangeAspect="1" noChangeArrowheads="1" noTextEdit="1"/>
          </p:cNvSpPr>
          <p:nvPr>
            <p:ph type="sldImg"/>
          </p:nvPr>
        </p:nvSpPr>
        <p:spPr>
          <a:xfrm>
            <a:off x="1144588" y="685800"/>
            <a:ext cx="4572000" cy="3429000"/>
          </a:xfrm>
          <a:ln/>
        </p:spPr>
      </p:sp>
      <p:sp>
        <p:nvSpPr>
          <p:cNvPr id="51097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9D32ED-0456-4FC8-A9D4-3706DC4D1422}" type="slidenum">
              <a:rPr lang="ar-SA"/>
              <a:pPr/>
              <a:t>1041</a:t>
            </a:fld>
            <a:endParaRPr lang="en-CA"/>
          </a:p>
        </p:txBody>
      </p:sp>
      <p:sp>
        <p:nvSpPr>
          <p:cNvPr id="5120002" name="Rectangle 2"/>
          <p:cNvSpPr>
            <a:spLocks noGrp="1" noRot="1" noChangeAspect="1" noChangeArrowheads="1" noTextEdit="1"/>
          </p:cNvSpPr>
          <p:nvPr>
            <p:ph type="sldImg"/>
          </p:nvPr>
        </p:nvSpPr>
        <p:spPr>
          <a:xfrm>
            <a:off x="1144588" y="685800"/>
            <a:ext cx="4572000" cy="3429000"/>
          </a:xfrm>
          <a:ln/>
        </p:spPr>
      </p:sp>
      <p:sp>
        <p:nvSpPr>
          <p:cNvPr id="5120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B8E494-28BD-4915-883A-257D05685D19}" type="slidenum">
              <a:rPr lang="ar-SA"/>
              <a:pPr/>
              <a:t>1069</a:t>
            </a:fld>
            <a:endParaRPr lang="en-CA"/>
          </a:p>
        </p:txBody>
      </p:sp>
      <p:sp>
        <p:nvSpPr>
          <p:cNvPr id="5464066" name="Rectangle 2"/>
          <p:cNvSpPr>
            <a:spLocks noGrp="1" noRot="1" noChangeAspect="1" noChangeArrowheads="1" noTextEdit="1"/>
          </p:cNvSpPr>
          <p:nvPr>
            <p:ph type="sldImg"/>
          </p:nvPr>
        </p:nvSpPr>
        <p:spPr>
          <a:xfrm>
            <a:off x="1144588" y="685800"/>
            <a:ext cx="4572000" cy="3429000"/>
          </a:xfrm>
          <a:ln/>
        </p:spPr>
      </p:sp>
      <p:sp>
        <p:nvSpPr>
          <p:cNvPr id="5464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6AA6B5-950B-4842-A71C-0E4B0B8F3F4D}" type="slidenum">
              <a:rPr lang="ar-SA"/>
              <a:pPr/>
              <a:t>1080</a:t>
            </a:fld>
            <a:endParaRPr lang="en-CA"/>
          </a:p>
        </p:txBody>
      </p:sp>
      <p:sp>
        <p:nvSpPr>
          <p:cNvPr id="5476354" name="Rectangle 2"/>
          <p:cNvSpPr>
            <a:spLocks noGrp="1" noRot="1" noChangeAspect="1" noChangeArrowheads="1" noTextEdit="1"/>
          </p:cNvSpPr>
          <p:nvPr>
            <p:ph type="sldImg"/>
          </p:nvPr>
        </p:nvSpPr>
        <p:spPr>
          <a:xfrm>
            <a:off x="1144588" y="685800"/>
            <a:ext cx="4572000" cy="3429000"/>
          </a:xfrm>
          <a:ln/>
        </p:spPr>
      </p:sp>
      <p:sp>
        <p:nvSpPr>
          <p:cNvPr id="5476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6F1F35-1578-4757-A744-93DB3934AA70}" type="slidenum">
              <a:rPr lang="ar-SA"/>
              <a:pPr/>
              <a:t>1087</a:t>
            </a:fld>
            <a:endParaRPr lang="en-CA"/>
          </a:p>
        </p:txBody>
      </p:sp>
      <p:sp>
        <p:nvSpPr>
          <p:cNvPr id="5484546" name="Rectangle 2"/>
          <p:cNvSpPr>
            <a:spLocks noGrp="1" noRot="1" noChangeAspect="1" noChangeArrowheads="1" noTextEdit="1"/>
          </p:cNvSpPr>
          <p:nvPr>
            <p:ph type="sldImg"/>
          </p:nvPr>
        </p:nvSpPr>
        <p:spPr>
          <a:xfrm>
            <a:off x="1144588" y="685800"/>
            <a:ext cx="4572000" cy="3429000"/>
          </a:xfrm>
          <a:ln/>
        </p:spPr>
      </p:sp>
      <p:sp>
        <p:nvSpPr>
          <p:cNvPr id="5484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DF7783-D2FA-4A25-ADBE-62735A949FDF}" type="slidenum">
              <a:rPr lang="ar-SA"/>
              <a:pPr/>
              <a:t>1120</a:t>
            </a:fld>
            <a:endParaRPr lang="en-CA"/>
          </a:p>
        </p:txBody>
      </p:sp>
      <p:sp>
        <p:nvSpPr>
          <p:cNvPr id="5200898" name="Rectangle 2"/>
          <p:cNvSpPr>
            <a:spLocks noGrp="1" noRot="1" noChangeAspect="1" noChangeArrowheads="1" noTextEdit="1"/>
          </p:cNvSpPr>
          <p:nvPr>
            <p:ph type="sldImg"/>
          </p:nvPr>
        </p:nvSpPr>
        <p:spPr>
          <a:xfrm>
            <a:off x="1144588" y="685800"/>
            <a:ext cx="4572000" cy="3429000"/>
          </a:xfrm>
          <a:ln/>
        </p:spPr>
      </p:sp>
      <p:sp>
        <p:nvSpPr>
          <p:cNvPr id="5200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A404EE-B48E-4573-B61B-9A3E0A36CBAC}" type="slidenum">
              <a:rPr lang="ar-SA"/>
              <a:pPr/>
              <a:t>1126</a:t>
            </a:fld>
            <a:endParaRPr lang="en-CA"/>
          </a:p>
        </p:txBody>
      </p:sp>
      <p:sp>
        <p:nvSpPr>
          <p:cNvPr id="5208066" name="Rectangle 2"/>
          <p:cNvSpPr>
            <a:spLocks noGrp="1" noRot="1" noChangeAspect="1" noChangeArrowheads="1" noTextEdit="1"/>
          </p:cNvSpPr>
          <p:nvPr>
            <p:ph type="sldImg"/>
          </p:nvPr>
        </p:nvSpPr>
        <p:spPr>
          <a:xfrm>
            <a:off x="1144588" y="685800"/>
            <a:ext cx="4572000" cy="3429000"/>
          </a:xfrm>
          <a:ln/>
        </p:spPr>
      </p:sp>
      <p:sp>
        <p:nvSpPr>
          <p:cNvPr id="5208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8A2736-503D-46E7-A919-00968F3D64E4}" type="slidenum">
              <a:rPr lang="ar-SA"/>
              <a:pPr/>
              <a:t>1134</a:t>
            </a:fld>
            <a:endParaRPr lang="en-CA"/>
          </a:p>
        </p:txBody>
      </p:sp>
      <p:sp>
        <p:nvSpPr>
          <p:cNvPr id="5217282" name="Rectangle 2"/>
          <p:cNvSpPr>
            <a:spLocks noGrp="1" noRot="1" noChangeAspect="1" noChangeArrowheads="1" noTextEdit="1"/>
          </p:cNvSpPr>
          <p:nvPr>
            <p:ph type="sldImg"/>
          </p:nvPr>
        </p:nvSpPr>
        <p:spPr>
          <a:xfrm>
            <a:off x="1144588" y="685800"/>
            <a:ext cx="4572000" cy="3429000"/>
          </a:xfrm>
          <a:ln/>
        </p:spPr>
      </p:sp>
      <p:sp>
        <p:nvSpPr>
          <p:cNvPr id="5217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191A01-844F-428D-8958-E115239624B1}" type="slidenum">
              <a:rPr lang="ar-SA"/>
              <a:pPr/>
              <a:t>1172</a:t>
            </a:fld>
            <a:endParaRPr lang="en-CA"/>
          </a:p>
        </p:txBody>
      </p:sp>
      <p:sp>
        <p:nvSpPr>
          <p:cNvPr id="5518338" name="Rectangle 2"/>
          <p:cNvSpPr>
            <a:spLocks noGrp="1" noRot="1" noChangeAspect="1" noChangeArrowheads="1" noTextEdit="1"/>
          </p:cNvSpPr>
          <p:nvPr>
            <p:ph type="sldImg"/>
          </p:nvPr>
        </p:nvSpPr>
        <p:spPr>
          <a:xfrm>
            <a:off x="1144588" y="685800"/>
            <a:ext cx="4572000" cy="3429000"/>
          </a:xfrm>
          <a:ln/>
        </p:spPr>
      </p:sp>
      <p:sp>
        <p:nvSpPr>
          <p:cNvPr id="5518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D9EEBF-7395-4239-9764-7FC529394E1C}" type="slidenum">
              <a:rPr lang="ar-SA"/>
              <a:pPr/>
              <a:t>1191</a:t>
            </a:fld>
            <a:endParaRPr lang="en-CA"/>
          </a:p>
        </p:txBody>
      </p:sp>
      <p:sp>
        <p:nvSpPr>
          <p:cNvPr id="5538818" name="Rectangle 2"/>
          <p:cNvSpPr>
            <a:spLocks noGrp="1" noRot="1" noChangeAspect="1" noChangeArrowheads="1" noTextEdit="1"/>
          </p:cNvSpPr>
          <p:nvPr>
            <p:ph type="sldImg"/>
          </p:nvPr>
        </p:nvSpPr>
        <p:spPr>
          <a:xfrm>
            <a:off x="1144588" y="685800"/>
            <a:ext cx="4572000" cy="3429000"/>
          </a:xfrm>
          <a:ln/>
        </p:spPr>
      </p:sp>
      <p:sp>
        <p:nvSpPr>
          <p:cNvPr id="5538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7B2A58-9F8B-4DB6-A366-33B613130379}" type="slidenum">
              <a:rPr lang="ar-SA"/>
              <a:pPr/>
              <a:t>1200</a:t>
            </a:fld>
            <a:endParaRPr lang="en-CA"/>
          </a:p>
        </p:txBody>
      </p:sp>
      <p:sp>
        <p:nvSpPr>
          <p:cNvPr id="5549058" name="Rectangle 2"/>
          <p:cNvSpPr>
            <a:spLocks noGrp="1" noRot="1" noChangeAspect="1" noChangeArrowheads="1" noTextEdit="1"/>
          </p:cNvSpPr>
          <p:nvPr>
            <p:ph type="sldImg"/>
          </p:nvPr>
        </p:nvSpPr>
        <p:spPr>
          <a:xfrm>
            <a:off x="1144588" y="685800"/>
            <a:ext cx="4572000" cy="3429000"/>
          </a:xfrm>
          <a:ln/>
        </p:spPr>
      </p:sp>
      <p:sp>
        <p:nvSpPr>
          <p:cNvPr id="5549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02E6BA-8F0D-4663-854B-A9A9F9F0FC37}" type="slidenum">
              <a:rPr lang="ar-SA"/>
              <a:pPr/>
              <a:t>1243</a:t>
            </a:fld>
            <a:endParaRPr lang="en-CA"/>
          </a:p>
        </p:txBody>
      </p:sp>
      <p:sp>
        <p:nvSpPr>
          <p:cNvPr id="5591042" name="Rectangle 2"/>
          <p:cNvSpPr>
            <a:spLocks noGrp="1" noRot="1" noChangeAspect="1" noChangeArrowheads="1" noTextEdit="1"/>
          </p:cNvSpPr>
          <p:nvPr>
            <p:ph type="sldImg"/>
          </p:nvPr>
        </p:nvSpPr>
        <p:spPr>
          <a:xfrm>
            <a:off x="1144588" y="685800"/>
            <a:ext cx="4572000" cy="3429000"/>
          </a:xfrm>
          <a:ln/>
        </p:spPr>
      </p:sp>
      <p:sp>
        <p:nvSpPr>
          <p:cNvPr id="5591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85150C-F710-4078-8AD5-0DB02EDD2E7D}" type="slidenum">
              <a:rPr lang="ar-SA"/>
              <a:pPr/>
              <a:t>1257</a:t>
            </a:fld>
            <a:endParaRPr lang="en-CA"/>
          </a:p>
        </p:txBody>
      </p:sp>
      <p:sp>
        <p:nvSpPr>
          <p:cNvPr id="5606402" name="Rectangle 2"/>
          <p:cNvSpPr>
            <a:spLocks noGrp="1" noRot="1" noChangeAspect="1" noChangeArrowheads="1" noTextEdit="1"/>
          </p:cNvSpPr>
          <p:nvPr>
            <p:ph type="sldImg"/>
          </p:nvPr>
        </p:nvSpPr>
        <p:spPr>
          <a:xfrm>
            <a:off x="1144588" y="685800"/>
            <a:ext cx="4572000" cy="3429000"/>
          </a:xfrm>
          <a:ln/>
        </p:spPr>
      </p:sp>
      <p:sp>
        <p:nvSpPr>
          <p:cNvPr id="5606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AEEDC9-2B15-41A0-8232-A7A2C389E531}" type="slidenum">
              <a:rPr lang="ar-SA"/>
              <a:pPr/>
              <a:t>1265</a:t>
            </a:fld>
            <a:endParaRPr lang="en-CA"/>
          </a:p>
        </p:txBody>
      </p:sp>
      <p:sp>
        <p:nvSpPr>
          <p:cNvPr id="5615618" name="Rectangle 2"/>
          <p:cNvSpPr>
            <a:spLocks noGrp="1" noRot="1" noChangeAspect="1" noChangeArrowheads="1" noTextEdit="1"/>
          </p:cNvSpPr>
          <p:nvPr>
            <p:ph type="sldImg"/>
          </p:nvPr>
        </p:nvSpPr>
        <p:spPr>
          <a:xfrm>
            <a:off x="1144588" y="685800"/>
            <a:ext cx="4572000" cy="3429000"/>
          </a:xfrm>
          <a:ln/>
        </p:spPr>
      </p:sp>
      <p:sp>
        <p:nvSpPr>
          <p:cNvPr id="56156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BE37CA-729C-43CD-9CC6-051E100DCAA1}" type="slidenum">
              <a:rPr lang="ar-SA"/>
              <a:pPr/>
              <a:t>1296</a:t>
            </a:fld>
            <a:endParaRPr lang="en-CA"/>
          </a:p>
        </p:txBody>
      </p:sp>
      <p:sp>
        <p:nvSpPr>
          <p:cNvPr id="4088834" name="Rectangle 2"/>
          <p:cNvSpPr>
            <a:spLocks noGrp="1" noRot="1" noChangeAspect="1" noChangeArrowheads="1" noTextEdit="1"/>
          </p:cNvSpPr>
          <p:nvPr>
            <p:ph type="sldImg"/>
          </p:nvPr>
        </p:nvSpPr>
        <p:spPr>
          <a:xfrm>
            <a:off x="1144588" y="685800"/>
            <a:ext cx="4572000" cy="3429000"/>
          </a:xfrm>
          <a:ln/>
        </p:spPr>
      </p:sp>
      <p:sp>
        <p:nvSpPr>
          <p:cNvPr id="4088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C39095-EA3C-48D4-9A61-B6CA76E5F84B}" type="slidenum">
              <a:rPr lang="ar-SA"/>
              <a:pPr/>
              <a:t>1310</a:t>
            </a:fld>
            <a:endParaRPr lang="en-CA"/>
          </a:p>
        </p:txBody>
      </p:sp>
      <p:sp>
        <p:nvSpPr>
          <p:cNvPr id="4094978" name="Rectangle 2"/>
          <p:cNvSpPr>
            <a:spLocks noGrp="1" noRot="1" noChangeAspect="1" noChangeArrowheads="1" noTextEdit="1"/>
          </p:cNvSpPr>
          <p:nvPr>
            <p:ph type="sldImg"/>
          </p:nvPr>
        </p:nvSpPr>
        <p:spPr>
          <a:xfrm>
            <a:off x="1144588" y="685800"/>
            <a:ext cx="4572000" cy="3429000"/>
          </a:xfrm>
          <a:ln/>
        </p:spPr>
      </p:sp>
      <p:sp>
        <p:nvSpPr>
          <p:cNvPr id="4094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6A8760-239A-4808-BDD2-345A33B94242}" type="slidenum">
              <a:rPr lang="ar-SA"/>
              <a:pPr/>
              <a:t>1318</a:t>
            </a:fld>
            <a:endParaRPr lang="en-CA"/>
          </a:p>
        </p:txBody>
      </p:sp>
      <p:sp>
        <p:nvSpPr>
          <p:cNvPr id="4101122" name="Rectangle 2"/>
          <p:cNvSpPr>
            <a:spLocks noGrp="1" noRot="1" noChangeAspect="1" noChangeArrowheads="1" noTextEdit="1"/>
          </p:cNvSpPr>
          <p:nvPr>
            <p:ph type="sldImg"/>
          </p:nvPr>
        </p:nvSpPr>
        <p:spPr>
          <a:xfrm>
            <a:off x="1144588" y="685800"/>
            <a:ext cx="4572000" cy="3429000"/>
          </a:xfrm>
          <a:ln/>
        </p:spPr>
      </p:sp>
      <p:sp>
        <p:nvSpPr>
          <p:cNvPr id="4101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EED20E-EB9A-46C4-AC4F-74B7C94049C7}" type="slidenum">
              <a:rPr lang="ar-SA"/>
              <a:pPr/>
              <a:t>1353</a:t>
            </a:fld>
            <a:endParaRPr lang="en-CA"/>
          </a:p>
        </p:txBody>
      </p:sp>
      <p:sp>
        <p:nvSpPr>
          <p:cNvPr id="5649410" name="Rectangle 2"/>
          <p:cNvSpPr>
            <a:spLocks noGrp="1" noRot="1" noChangeAspect="1" noChangeArrowheads="1" noTextEdit="1"/>
          </p:cNvSpPr>
          <p:nvPr>
            <p:ph type="sldImg"/>
          </p:nvPr>
        </p:nvSpPr>
        <p:spPr>
          <a:xfrm>
            <a:off x="1144588" y="685800"/>
            <a:ext cx="4572000" cy="3429000"/>
          </a:xfrm>
          <a:ln/>
        </p:spPr>
      </p:sp>
      <p:sp>
        <p:nvSpPr>
          <p:cNvPr id="5649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CA678D-B129-495B-A42D-C1708158134C}" type="slidenum">
              <a:rPr lang="ar-SA"/>
              <a:pPr/>
              <a:t>1365</a:t>
            </a:fld>
            <a:endParaRPr lang="en-CA"/>
          </a:p>
        </p:txBody>
      </p:sp>
      <p:sp>
        <p:nvSpPr>
          <p:cNvPr id="5662722" name="Rectangle 2"/>
          <p:cNvSpPr>
            <a:spLocks noGrp="1" noRot="1" noChangeAspect="1" noChangeArrowheads="1" noTextEdit="1"/>
          </p:cNvSpPr>
          <p:nvPr>
            <p:ph type="sldImg"/>
          </p:nvPr>
        </p:nvSpPr>
        <p:spPr>
          <a:xfrm>
            <a:off x="1144588" y="685800"/>
            <a:ext cx="4572000" cy="3429000"/>
          </a:xfrm>
          <a:ln/>
        </p:spPr>
      </p:sp>
      <p:sp>
        <p:nvSpPr>
          <p:cNvPr id="5662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043F5B-AFE9-44D5-83E3-439C200E42BA}" type="slidenum">
              <a:rPr lang="ar-SA"/>
              <a:pPr/>
              <a:t>1373</a:t>
            </a:fld>
            <a:endParaRPr lang="en-CA"/>
          </a:p>
        </p:txBody>
      </p:sp>
      <p:sp>
        <p:nvSpPr>
          <p:cNvPr id="5671938" name="Rectangle 2"/>
          <p:cNvSpPr>
            <a:spLocks noGrp="1" noRot="1" noChangeAspect="1" noChangeArrowheads="1" noTextEdit="1"/>
          </p:cNvSpPr>
          <p:nvPr>
            <p:ph type="sldImg"/>
          </p:nvPr>
        </p:nvSpPr>
        <p:spPr>
          <a:xfrm>
            <a:off x="1144588" y="685800"/>
            <a:ext cx="4572000" cy="3429000"/>
          </a:xfrm>
          <a:ln/>
        </p:spPr>
      </p:sp>
      <p:sp>
        <p:nvSpPr>
          <p:cNvPr id="5671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098228-A7EA-4365-BDB8-AC2AF424E1A5}" type="slidenum">
              <a:rPr lang="ar-SA"/>
              <a:pPr/>
              <a:t>1411</a:t>
            </a:fld>
            <a:endParaRPr lang="en-CA"/>
          </a:p>
        </p:txBody>
      </p:sp>
      <p:sp>
        <p:nvSpPr>
          <p:cNvPr id="5708802" name="Rectangle 2"/>
          <p:cNvSpPr>
            <a:spLocks noGrp="1" noRot="1" noChangeAspect="1" noChangeArrowheads="1" noTextEdit="1"/>
          </p:cNvSpPr>
          <p:nvPr>
            <p:ph type="sldImg"/>
          </p:nvPr>
        </p:nvSpPr>
        <p:spPr>
          <a:xfrm>
            <a:off x="1144588" y="685800"/>
            <a:ext cx="4572000" cy="3429000"/>
          </a:xfrm>
          <a:ln/>
        </p:spPr>
      </p:sp>
      <p:sp>
        <p:nvSpPr>
          <p:cNvPr id="5708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746028-8987-4E39-8976-17BF0D4198F0}" type="slidenum">
              <a:rPr lang="ar-SA"/>
              <a:pPr/>
              <a:t>1420</a:t>
            </a:fld>
            <a:endParaRPr lang="en-CA"/>
          </a:p>
        </p:txBody>
      </p:sp>
      <p:sp>
        <p:nvSpPr>
          <p:cNvPr id="5719042" name="Rectangle 2"/>
          <p:cNvSpPr>
            <a:spLocks noGrp="1" noRot="1" noChangeAspect="1" noChangeArrowheads="1" noTextEdit="1"/>
          </p:cNvSpPr>
          <p:nvPr>
            <p:ph type="sldImg"/>
          </p:nvPr>
        </p:nvSpPr>
        <p:spPr>
          <a:xfrm>
            <a:off x="1144588" y="685800"/>
            <a:ext cx="4572000" cy="3429000"/>
          </a:xfrm>
          <a:ln/>
        </p:spPr>
      </p:sp>
      <p:sp>
        <p:nvSpPr>
          <p:cNvPr id="5719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084008-7675-4CC2-A90C-85CE0858EB6F}" type="slidenum">
              <a:rPr lang="ar-SA"/>
              <a:pPr/>
              <a:t>1428</a:t>
            </a:fld>
            <a:endParaRPr lang="en-CA"/>
          </a:p>
        </p:txBody>
      </p:sp>
      <p:sp>
        <p:nvSpPr>
          <p:cNvPr id="5728258" name="Rectangle 2"/>
          <p:cNvSpPr>
            <a:spLocks noGrp="1" noRot="1" noChangeAspect="1" noChangeArrowheads="1" noTextEdit="1"/>
          </p:cNvSpPr>
          <p:nvPr>
            <p:ph type="sldImg"/>
          </p:nvPr>
        </p:nvSpPr>
        <p:spPr>
          <a:xfrm>
            <a:off x="1144588" y="685800"/>
            <a:ext cx="4572000" cy="3429000"/>
          </a:xfrm>
          <a:ln/>
        </p:spPr>
      </p:sp>
      <p:sp>
        <p:nvSpPr>
          <p:cNvPr id="5728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BE45EE-F80A-4423-B14C-64D469E3C031}" type="slidenum">
              <a:rPr lang="ar-SA"/>
              <a:pPr/>
              <a:t>1464</a:t>
            </a:fld>
            <a:endParaRPr lang="en-CA"/>
          </a:p>
        </p:txBody>
      </p:sp>
      <p:sp>
        <p:nvSpPr>
          <p:cNvPr id="5763074" name="Rectangle 2"/>
          <p:cNvSpPr>
            <a:spLocks noGrp="1" noRot="1" noChangeAspect="1" noChangeArrowheads="1" noTextEdit="1"/>
          </p:cNvSpPr>
          <p:nvPr>
            <p:ph type="sldImg"/>
          </p:nvPr>
        </p:nvSpPr>
        <p:spPr>
          <a:xfrm>
            <a:off x="1144588" y="685800"/>
            <a:ext cx="4572000" cy="3429000"/>
          </a:xfrm>
          <a:ln/>
        </p:spPr>
      </p:sp>
      <p:sp>
        <p:nvSpPr>
          <p:cNvPr id="5763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8C84B6-7555-45F6-881C-305605AD7215}" type="slidenum">
              <a:rPr lang="ar-SA"/>
              <a:pPr/>
              <a:t>1482</a:t>
            </a:fld>
            <a:endParaRPr lang="en-CA"/>
          </a:p>
        </p:txBody>
      </p:sp>
      <p:sp>
        <p:nvSpPr>
          <p:cNvPr id="5782530" name="Rectangle 2"/>
          <p:cNvSpPr>
            <a:spLocks noGrp="1" noRot="1" noChangeAspect="1" noChangeArrowheads="1" noTextEdit="1"/>
          </p:cNvSpPr>
          <p:nvPr>
            <p:ph type="sldImg"/>
          </p:nvPr>
        </p:nvSpPr>
        <p:spPr>
          <a:xfrm>
            <a:off x="1144588" y="685800"/>
            <a:ext cx="4572000" cy="3429000"/>
          </a:xfrm>
          <a:ln/>
        </p:spPr>
      </p:sp>
      <p:sp>
        <p:nvSpPr>
          <p:cNvPr id="57825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CCAAB8-74F2-4B84-A4B5-75D1FD1C695B}" type="slidenum">
              <a:rPr lang="ar-SA"/>
              <a:pPr/>
              <a:t>1492</a:t>
            </a:fld>
            <a:endParaRPr lang="en-CA"/>
          </a:p>
        </p:txBody>
      </p:sp>
      <p:sp>
        <p:nvSpPr>
          <p:cNvPr id="5793794" name="Rectangle 2"/>
          <p:cNvSpPr>
            <a:spLocks noGrp="1" noRot="1" noChangeAspect="1" noChangeArrowheads="1" noTextEdit="1"/>
          </p:cNvSpPr>
          <p:nvPr>
            <p:ph type="sldImg"/>
          </p:nvPr>
        </p:nvSpPr>
        <p:spPr>
          <a:xfrm>
            <a:off x="1144588" y="685800"/>
            <a:ext cx="4572000" cy="3429000"/>
          </a:xfrm>
          <a:ln/>
        </p:spPr>
      </p:sp>
      <p:sp>
        <p:nvSpPr>
          <p:cNvPr id="5793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05E315-1B41-451E-85FF-D43A62D1DC49}" type="slidenum">
              <a:rPr lang="ar-SA"/>
              <a:pPr/>
              <a:t>1531</a:t>
            </a:fld>
            <a:endParaRPr lang="en-CA"/>
          </a:p>
        </p:txBody>
      </p:sp>
      <p:sp>
        <p:nvSpPr>
          <p:cNvPr id="5831682" name="Rectangle 2"/>
          <p:cNvSpPr>
            <a:spLocks noGrp="1" noRot="1" noChangeAspect="1" noChangeArrowheads="1" noTextEdit="1"/>
          </p:cNvSpPr>
          <p:nvPr>
            <p:ph type="sldImg"/>
          </p:nvPr>
        </p:nvSpPr>
        <p:spPr>
          <a:xfrm>
            <a:off x="1144588" y="685800"/>
            <a:ext cx="4572000" cy="3429000"/>
          </a:xfrm>
          <a:ln/>
        </p:spPr>
      </p:sp>
      <p:sp>
        <p:nvSpPr>
          <p:cNvPr id="5831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3E2AB5-A6CA-4E3E-B400-0E2B81340072}" type="slidenum">
              <a:rPr lang="ar-SA"/>
              <a:pPr/>
              <a:t>1548</a:t>
            </a:fld>
            <a:endParaRPr lang="en-CA"/>
          </a:p>
        </p:txBody>
      </p:sp>
      <p:sp>
        <p:nvSpPr>
          <p:cNvPr id="5850114" name="Rectangle 2"/>
          <p:cNvSpPr>
            <a:spLocks noGrp="1" noRot="1" noChangeAspect="1" noChangeArrowheads="1" noTextEdit="1"/>
          </p:cNvSpPr>
          <p:nvPr>
            <p:ph type="sldImg"/>
          </p:nvPr>
        </p:nvSpPr>
        <p:spPr>
          <a:xfrm>
            <a:off x="1144588" y="685800"/>
            <a:ext cx="4572000" cy="3429000"/>
          </a:xfrm>
          <a:ln/>
        </p:spPr>
      </p:sp>
      <p:sp>
        <p:nvSpPr>
          <p:cNvPr id="5850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D75A3D-8402-4338-8FEF-247EE5372F3E}" type="slidenum">
              <a:rPr lang="ar-SA"/>
              <a:pPr/>
              <a:t>1557</a:t>
            </a:fld>
            <a:endParaRPr lang="en-CA"/>
          </a:p>
        </p:txBody>
      </p:sp>
      <p:sp>
        <p:nvSpPr>
          <p:cNvPr id="5860354" name="Rectangle 2"/>
          <p:cNvSpPr>
            <a:spLocks noGrp="1" noRot="1" noChangeAspect="1" noChangeArrowheads="1" noTextEdit="1"/>
          </p:cNvSpPr>
          <p:nvPr>
            <p:ph type="sldImg"/>
          </p:nvPr>
        </p:nvSpPr>
        <p:spPr>
          <a:xfrm>
            <a:off x="1144588" y="685800"/>
            <a:ext cx="4572000" cy="3429000"/>
          </a:xfrm>
          <a:ln/>
        </p:spPr>
      </p:sp>
      <p:sp>
        <p:nvSpPr>
          <p:cNvPr id="5860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D92EBE-5DF0-4EC9-96CF-612F8C9CA0A3}" type="slidenum">
              <a:rPr lang="ar-SA"/>
              <a:pPr/>
              <a:t>1597</a:t>
            </a:fld>
            <a:endParaRPr lang="en-CA"/>
          </a:p>
        </p:txBody>
      </p:sp>
      <p:sp>
        <p:nvSpPr>
          <p:cNvPr id="5899266" name="Rectangle 2"/>
          <p:cNvSpPr>
            <a:spLocks noGrp="1" noRot="1" noChangeAspect="1" noChangeArrowheads="1" noTextEdit="1"/>
          </p:cNvSpPr>
          <p:nvPr>
            <p:ph type="sldImg"/>
          </p:nvPr>
        </p:nvSpPr>
        <p:spPr>
          <a:xfrm>
            <a:off x="1144588" y="685800"/>
            <a:ext cx="4572000" cy="3429000"/>
          </a:xfrm>
          <a:ln/>
        </p:spPr>
      </p:sp>
      <p:sp>
        <p:nvSpPr>
          <p:cNvPr id="5899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CE277A-7F87-482B-94FD-ABD64DBED763}" type="slidenum">
              <a:rPr lang="ar-SA"/>
              <a:pPr/>
              <a:t>1603</a:t>
            </a:fld>
            <a:endParaRPr lang="en-CA"/>
          </a:p>
        </p:txBody>
      </p:sp>
      <p:sp>
        <p:nvSpPr>
          <p:cNvPr id="5906434" name="Rectangle 2"/>
          <p:cNvSpPr>
            <a:spLocks noGrp="1" noRot="1" noChangeAspect="1" noChangeArrowheads="1" noTextEdit="1"/>
          </p:cNvSpPr>
          <p:nvPr>
            <p:ph type="sldImg"/>
          </p:nvPr>
        </p:nvSpPr>
        <p:spPr>
          <a:xfrm>
            <a:off x="1144588" y="685800"/>
            <a:ext cx="4572000" cy="3429000"/>
          </a:xfrm>
          <a:ln/>
        </p:spPr>
      </p:sp>
      <p:sp>
        <p:nvSpPr>
          <p:cNvPr id="5906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31B723-347D-4091-86AF-FA7DE4267D2E}" type="slidenum">
              <a:rPr lang="ar-SA"/>
              <a:pPr/>
              <a:t>1611</a:t>
            </a:fld>
            <a:endParaRPr lang="en-CA"/>
          </a:p>
        </p:txBody>
      </p:sp>
      <p:sp>
        <p:nvSpPr>
          <p:cNvPr id="5915650" name="Rectangle 2"/>
          <p:cNvSpPr>
            <a:spLocks noGrp="1" noRot="1" noChangeAspect="1" noChangeArrowheads="1" noTextEdit="1"/>
          </p:cNvSpPr>
          <p:nvPr>
            <p:ph type="sldImg"/>
          </p:nvPr>
        </p:nvSpPr>
        <p:spPr>
          <a:xfrm>
            <a:off x="1144588" y="685800"/>
            <a:ext cx="4572000" cy="3429000"/>
          </a:xfrm>
          <a:ln/>
        </p:spPr>
      </p:sp>
      <p:sp>
        <p:nvSpPr>
          <p:cNvPr id="5915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F457A3-8712-446B-8A96-31E18732F294}" type="slidenum">
              <a:rPr lang="ar-SA"/>
              <a:pPr/>
              <a:t>1648</a:t>
            </a:fld>
            <a:endParaRPr lang="en-CA"/>
          </a:p>
        </p:txBody>
      </p:sp>
      <p:sp>
        <p:nvSpPr>
          <p:cNvPr id="5951490" name="Rectangle 2"/>
          <p:cNvSpPr>
            <a:spLocks noGrp="1" noRot="1" noChangeAspect="1" noChangeArrowheads="1" noTextEdit="1"/>
          </p:cNvSpPr>
          <p:nvPr>
            <p:ph type="sldImg"/>
          </p:nvPr>
        </p:nvSpPr>
        <p:spPr>
          <a:xfrm>
            <a:off x="1144588" y="685800"/>
            <a:ext cx="4572000" cy="3429000"/>
          </a:xfrm>
          <a:ln/>
        </p:spPr>
      </p:sp>
      <p:sp>
        <p:nvSpPr>
          <p:cNvPr id="5951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24FABE-585E-4D24-97CC-28A2DAA0DC21}" type="slidenum">
              <a:rPr lang="ar-SA"/>
              <a:pPr/>
              <a:t>1663</a:t>
            </a:fld>
            <a:endParaRPr lang="en-CA"/>
          </a:p>
        </p:txBody>
      </p:sp>
      <p:sp>
        <p:nvSpPr>
          <p:cNvPr id="5967874" name="Rectangle 2"/>
          <p:cNvSpPr>
            <a:spLocks noGrp="1" noRot="1" noChangeAspect="1" noChangeArrowheads="1" noTextEdit="1"/>
          </p:cNvSpPr>
          <p:nvPr>
            <p:ph type="sldImg"/>
          </p:nvPr>
        </p:nvSpPr>
        <p:spPr>
          <a:xfrm>
            <a:off x="1144588" y="685800"/>
            <a:ext cx="4572000" cy="3429000"/>
          </a:xfrm>
          <a:ln/>
        </p:spPr>
      </p:sp>
      <p:sp>
        <p:nvSpPr>
          <p:cNvPr id="5967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F35300-7496-489A-8536-FD24EE975690}" type="slidenum">
              <a:rPr lang="ar-SA"/>
              <a:pPr/>
              <a:t>1673</a:t>
            </a:fld>
            <a:endParaRPr lang="en-CA"/>
          </a:p>
        </p:txBody>
      </p:sp>
      <p:sp>
        <p:nvSpPr>
          <p:cNvPr id="5979138" name="Rectangle 2"/>
          <p:cNvSpPr>
            <a:spLocks noGrp="1" noRot="1" noChangeAspect="1" noChangeArrowheads="1" noTextEdit="1"/>
          </p:cNvSpPr>
          <p:nvPr>
            <p:ph type="sldImg"/>
          </p:nvPr>
        </p:nvSpPr>
        <p:spPr>
          <a:xfrm>
            <a:off x="1144588" y="685800"/>
            <a:ext cx="4572000" cy="3429000"/>
          </a:xfrm>
          <a:ln/>
        </p:spPr>
      </p:sp>
      <p:sp>
        <p:nvSpPr>
          <p:cNvPr id="5979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004738" name="Rectangle 2"/>
          <p:cNvSpPr>
            <a:spLocks noGrp="1" noChangeArrowheads="1"/>
          </p:cNvSpPr>
          <p:nvPr>
            <p:ph type="ctrTitle"/>
          </p:nvPr>
        </p:nvSpPr>
        <p:spPr>
          <a:xfrm>
            <a:off x="0" y="0"/>
            <a:ext cx="468313" cy="476250"/>
          </a:xfrm>
        </p:spPr>
        <p:txBody>
          <a:bodyPr/>
          <a:lstStyle>
            <a:lvl1pPr>
              <a:defRPr sz="1200"/>
            </a:lvl1pPr>
          </a:lstStyle>
          <a:p>
            <a:r>
              <a:rPr lang="en-US"/>
              <a:t>Click to edit Master title style</a:t>
            </a:r>
          </a:p>
        </p:txBody>
      </p:sp>
      <p:sp>
        <p:nvSpPr>
          <p:cNvPr id="600473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6004740"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6004741" name="Rectangle 5"/>
          <p:cNvSpPr>
            <a:spLocks noGrp="1" noChangeArrowheads="1"/>
          </p:cNvSpPr>
          <p:nvPr>
            <p:ph type="ftr" sz="quarter" idx="3"/>
          </p:nvPr>
        </p:nvSpPr>
        <p:spPr/>
        <p:txBody>
          <a:bodyPr/>
          <a:lstStyle>
            <a:lvl1pPr>
              <a:defRPr/>
            </a:lvl1pPr>
          </a:lstStyle>
          <a:p>
            <a:endParaRPr lang="en-CA"/>
          </a:p>
        </p:txBody>
      </p:sp>
      <p:sp>
        <p:nvSpPr>
          <p:cNvPr id="6004742" name="Rectangle 6"/>
          <p:cNvSpPr>
            <a:spLocks noGrp="1" noChangeArrowheads="1"/>
          </p:cNvSpPr>
          <p:nvPr>
            <p:ph type="sldNum" sz="quarter" idx="4"/>
          </p:nvPr>
        </p:nvSpPr>
        <p:spPr>
          <a:xfrm>
            <a:off x="6553200" y="6245225"/>
            <a:ext cx="2133600" cy="476250"/>
          </a:xfrm>
        </p:spPr>
        <p:txBody>
          <a:bodyPr/>
          <a:lstStyle>
            <a:lvl1pPr>
              <a:defRPr/>
            </a:lvl1pPr>
          </a:lstStyle>
          <a:p>
            <a:fld id="{28EBE534-8AD9-48F0-836E-682E3651DD7D}"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DD4067E1-7E99-49E8-9AE1-DE3FC3C8FB8E}"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3E6539A-170C-4A69-9713-B96E85A9CEC5}"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DA5C736B-3454-4CF7-99BB-957E5817D71D}"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84FBCC13-E682-4D0C-8B28-B2414395B87D}"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02A744E6-32AA-4C46-8A57-4FCE2719F0FD}"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C9C00DA3-EE78-4A7B-BEA8-B47ECD23BFFD}"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82AD8EC9-F680-4A00-8668-3982577539E5}"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D332A36A-537B-4114-86D2-C0FEE5441913}"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631EEAF-F08E-4393-AB56-5693F3A81BD5}"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283CB30-6342-4EFE-9F26-A257C200E215}"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8CDA677D-E96D-489A-95B5-EA4D555CDEDA}"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EE431BE4-7B87-424A-A203-F9A2E3510AE1}"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25.xml"/><Relationship Id="rId13" Type="http://schemas.openxmlformats.org/officeDocument/2006/relationships/slide" Target="slide954.xml"/><Relationship Id="rId18" Type="http://schemas.openxmlformats.org/officeDocument/2006/relationships/slide" Target="slide695.xml"/><Relationship Id="rId26" Type="http://schemas.openxmlformats.org/officeDocument/2006/relationships/slide" Target="slide1584.xml"/><Relationship Id="rId3" Type="http://schemas.openxmlformats.org/officeDocument/2006/relationships/slide" Target="slide238.xml"/><Relationship Id="rId21" Type="http://schemas.openxmlformats.org/officeDocument/2006/relationships/slide" Target="slide1157.xml"/><Relationship Id="rId7" Type="http://schemas.openxmlformats.org/officeDocument/2006/relationships/slide" Target="slide2.xml"/><Relationship Id="rId12" Type="http://schemas.openxmlformats.org/officeDocument/2006/relationships/slide" Target="slide349.xml"/><Relationship Id="rId17" Type="http://schemas.openxmlformats.org/officeDocument/2006/relationships/slide" Target="slide745.xml"/><Relationship Id="rId25" Type="http://schemas.openxmlformats.org/officeDocument/2006/relationships/slide" Target="slide1634.xml"/><Relationship Id="rId2" Type="http://schemas.openxmlformats.org/officeDocument/2006/relationships/slide" Target="slide300.xml"/><Relationship Id="rId16" Type="http://schemas.openxmlformats.org/officeDocument/2006/relationships/slide" Target="slide795.xml"/><Relationship Id="rId20" Type="http://schemas.openxmlformats.org/officeDocument/2006/relationships/slide" Target="slide1227.xml"/><Relationship Id="rId29" Type="http://schemas.openxmlformats.org/officeDocument/2006/relationships/slide" Target="slide1393.xml"/><Relationship Id="rId1" Type="http://schemas.openxmlformats.org/officeDocument/2006/relationships/slideLayout" Target="../slideLayouts/slideLayout12.xml"/><Relationship Id="rId6" Type="http://schemas.openxmlformats.org/officeDocument/2006/relationships/slide" Target="slide62.xml"/><Relationship Id="rId11" Type="http://schemas.openxmlformats.org/officeDocument/2006/relationships/slide" Target="slide463.xml"/><Relationship Id="rId24" Type="http://schemas.openxmlformats.org/officeDocument/2006/relationships/slide" Target="slide1009.xml"/><Relationship Id="rId5" Type="http://schemas.openxmlformats.org/officeDocument/2006/relationships/slide" Target="slide112.xml"/><Relationship Id="rId15" Type="http://schemas.openxmlformats.org/officeDocument/2006/relationships/slide" Target="slide832.xml"/><Relationship Id="rId23" Type="http://schemas.openxmlformats.org/officeDocument/2006/relationships/slide" Target="slide1059.xml"/><Relationship Id="rId28" Type="http://schemas.openxmlformats.org/officeDocument/2006/relationships/slide" Target="slide1450.xml"/><Relationship Id="rId10" Type="http://schemas.openxmlformats.org/officeDocument/2006/relationships/slide" Target="slide414.xml"/><Relationship Id="rId19" Type="http://schemas.openxmlformats.org/officeDocument/2006/relationships/slide" Target="slide1283.xml"/><Relationship Id="rId4" Type="http://schemas.openxmlformats.org/officeDocument/2006/relationships/slide" Target="slide182.xml"/><Relationship Id="rId9" Type="http://schemas.openxmlformats.org/officeDocument/2006/relationships/slide" Target="slide562.xml"/><Relationship Id="rId14" Type="http://schemas.openxmlformats.org/officeDocument/2006/relationships/slide" Target="slide891.xml"/><Relationship Id="rId22" Type="http://schemas.openxmlformats.org/officeDocument/2006/relationships/slide" Target="slide1107.xml"/><Relationship Id="rId27" Type="http://schemas.openxmlformats.org/officeDocument/2006/relationships/slide" Target="slide1513.xml"/><Relationship Id="rId30" Type="http://schemas.openxmlformats.org/officeDocument/2006/relationships/slide" Target="slide133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1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42" name="Rectangle 2"/>
          <p:cNvSpPr>
            <a:spLocks noGrp="1" noChangeArrowheads="1"/>
          </p:cNvSpPr>
          <p:nvPr>
            <p:ph type="title"/>
          </p:nvPr>
        </p:nvSpPr>
        <p:spPr>
          <a:xfrm>
            <a:off x="863600" y="188640"/>
            <a:ext cx="7416800" cy="1341437"/>
          </a:xfrm>
          <a:solidFill>
            <a:srgbClr val="990033"/>
          </a:solidFill>
          <a:ln>
            <a:solidFill>
              <a:schemeClr val="bg1"/>
            </a:solidFill>
          </a:ln>
        </p:spPr>
        <p:txBody>
          <a:bodyPr/>
          <a:lstStyle/>
          <a:p>
            <a:r>
              <a:rPr lang="ar-EG" sz="2800" dirty="0">
                <a:solidFill>
                  <a:schemeClr val="bg1"/>
                </a:solidFill>
              </a:rPr>
              <a:t>قراءات أيام شهر بشنس</a:t>
            </a:r>
            <a:br>
              <a:rPr lang="ar-EG" sz="2800" dirty="0">
                <a:solidFill>
                  <a:schemeClr val="bg1"/>
                </a:solidFill>
              </a:rPr>
            </a:br>
            <a:r>
              <a:rPr lang="en-CA" sz="2800" dirty="0">
                <a:solidFill>
                  <a:schemeClr val="bg1"/>
                </a:solidFill>
              </a:rPr>
              <a:t>Lectures </a:t>
            </a:r>
            <a:r>
              <a:rPr lang="fr-CA" sz="2800" dirty="0">
                <a:solidFill>
                  <a:schemeClr val="bg1"/>
                </a:solidFill>
              </a:rPr>
              <a:t>des jours du moi</a:t>
            </a:r>
            <a:r>
              <a:rPr lang="en-US" sz="2800" dirty="0">
                <a:solidFill>
                  <a:schemeClr val="bg1"/>
                </a:solidFill>
              </a:rPr>
              <a:t>s</a:t>
            </a:r>
            <a:r>
              <a:rPr lang="fr-CA" sz="2800" dirty="0">
                <a:solidFill>
                  <a:schemeClr val="bg1"/>
                </a:solidFill>
              </a:rPr>
              <a:t> de </a:t>
            </a:r>
            <a:r>
              <a:rPr lang="en-US" sz="2800" dirty="0" err="1">
                <a:solidFill>
                  <a:schemeClr val="bg1"/>
                </a:solidFill>
              </a:rPr>
              <a:t>Bashans</a:t>
            </a:r>
            <a:endParaRPr lang="fr-CA" sz="2800" dirty="0">
              <a:solidFill>
                <a:schemeClr val="bg1"/>
              </a:solidFill>
            </a:endParaRPr>
          </a:p>
        </p:txBody>
      </p:sp>
      <p:graphicFrame>
        <p:nvGraphicFramePr>
          <p:cNvPr id="4208687" name="Group 47"/>
          <p:cNvGraphicFramePr>
            <a:graphicFrameLocks noGrp="1"/>
          </p:cNvGraphicFramePr>
          <p:nvPr>
            <p:ph idx="1"/>
            <p:extLst>
              <p:ext uri="{D42A27DB-BD31-4B8C-83A1-F6EECF244321}">
                <p14:modId xmlns:p14="http://schemas.microsoft.com/office/powerpoint/2010/main" val="2084849135"/>
              </p:ext>
            </p:extLst>
          </p:nvPr>
        </p:nvGraphicFramePr>
        <p:xfrm>
          <a:off x="107505" y="1844674"/>
          <a:ext cx="8928992" cy="3672557"/>
        </p:xfrm>
        <a:graphic>
          <a:graphicData uri="http://schemas.openxmlformats.org/drawingml/2006/table">
            <a:tbl>
              <a:tblPr rtl="1"/>
              <a:tblGrid>
                <a:gridCol w="1600830">
                  <a:extLst>
                    <a:ext uri="{9D8B030D-6E8A-4147-A177-3AD203B41FA5}">
                      <a16:colId xmlns:a16="http://schemas.microsoft.com/office/drawing/2014/main" val="20000"/>
                    </a:ext>
                  </a:extLst>
                </a:gridCol>
                <a:gridCol w="1767970">
                  <a:extLst>
                    <a:ext uri="{9D8B030D-6E8A-4147-A177-3AD203B41FA5}">
                      <a16:colId xmlns:a16="http://schemas.microsoft.com/office/drawing/2014/main" val="20001"/>
                    </a:ext>
                  </a:extLst>
                </a:gridCol>
                <a:gridCol w="1600830">
                  <a:extLst>
                    <a:ext uri="{9D8B030D-6E8A-4147-A177-3AD203B41FA5}">
                      <a16:colId xmlns:a16="http://schemas.microsoft.com/office/drawing/2014/main" val="20002"/>
                    </a:ext>
                  </a:extLst>
                </a:gridCol>
                <a:gridCol w="1431833">
                  <a:extLst>
                    <a:ext uri="{9D8B030D-6E8A-4147-A177-3AD203B41FA5}">
                      <a16:colId xmlns:a16="http://schemas.microsoft.com/office/drawing/2014/main" val="20003"/>
                    </a:ext>
                  </a:extLst>
                </a:gridCol>
                <a:gridCol w="1179265">
                  <a:extLst>
                    <a:ext uri="{9D8B030D-6E8A-4147-A177-3AD203B41FA5}">
                      <a16:colId xmlns:a16="http://schemas.microsoft.com/office/drawing/2014/main" val="20004"/>
                    </a:ext>
                  </a:extLst>
                </a:gridCol>
                <a:gridCol w="1348264">
                  <a:extLst>
                    <a:ext uri="{9D8B030D-6E8A-4147-A177-3AD203B41FA5}">
                      <a16:colId xmlns:a16="http://schemas.microsoft.com/office/drawing/2014/main" val="20005"/>
                    </a:ext>
                  </a:extLst>
                </a:gridCol>
              </a:tblGrid>
              <a:tr h="59243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 action="ppaction://hlinksldjump"/>
                        </a:rPr>
                        <a:t>6.</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a:ln>
                            <a:noFill/>
                          </a:ln>
                          <a:solidFill>
                            <a:schemeClr val="hlink"/>
                          </a:solidFill>
                          <a:effectLst/>
                          <a:latin typeface="Arial" charset="0"/>
                          <a:cs typeface="Arial" charset="0"/>
                          <a:hlinkClick r:id="rId3" action="ppaction://hlinksldjump"/>
                        </a:rPr>
                        <a:t>5</a:t>
                      </a:r>
                      <a:endParaRPr kumimoji="0" lang="en-CA" sz="2800" b="0" i="0" u="sng"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6" action="ppaction://hlinksldjump"/>
                        </a:rPr>
                        <a:t>2</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7"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26017">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11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10" action="ppaction://hlinksldjump"/>
                        </a:rPr>
                        <a:t>10</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2"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58861">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18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15" action="ppaction://hlinksldjump"/>
                        </a:rPr>
                        <a:t>16</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13. </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7122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24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23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20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4" action="ppaction://hlinksldjump"/>
                        </a:rPr>
                        <a:t>19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24029">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5" action="ppaction://hlinksldjump"/>
                        </a:rPr>
                        <a:t>30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0" action="ppaction://hlinksldjump"/>
                        </a:rPr>
                        <a:t>25</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73" name="Group 25"/>
          <p:cNvGraphicFramePr>
            <a:graphicFrameLocks noGrp="1"/>
          </p:cNvGraphicFramePr>
          <p:nvPr/>
        </p:nvGraphicFramePr>
        <p:xfrm>
          <a:off x="107950" y="188913"/>
          <a:ext cx="8856663" cy="6211824"/>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First day of month of Bashans</a:t>
                      </a:r>
                      <a:endParaRPr kumimoji="0" lang="en-US" sz="36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The Nativity of the Blessed Virgin Mary, Mother of God</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الأول من شهر بشنس</a:t>
                      </a:r>
                      <a:endParaRPr kumimoji="0" lang="ar-EG"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Premier de </a:t>
                      </a:r>
                      <a:r>
                        <a:rPr kumimoji="0" lang="en-US" sz="4000" b="1" i="0" u="none" strike="noStrike" cap="none" normalizeH="0" baseline="0">
                          <a:ln>
                            <a:noFill/>
                          </a:ln>
                          <a:solidFill>
                            <a:srgbClr val="FF9900"/>
                          </a:solidFill>
                          <a:effectLst/>
                          <a:latin typeface="Arial" charset="0"/>
                          <a:cs typeface="Arial" charset="0"/>
                        </a:rPr>
                        <a:t>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3070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96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2096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0690" name="Group 2"/>
          <p:cNvGraphicFramePr>
            <a:graphicFrameLocks noGrp="1"/>
          </p:cNvGraphicFramePr>
          <p:nvPr/>
        </p:nvGraphicFramePr>
        <p:xfrm>
          <a:off x="34925" y="44450"/>
          <a:ext cx="9074150" cy="6683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87:3, 5, 7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أعمالٌ مجيدةٌ قد قِيلت لأجلِكِ يا مدينةَ اللهِ. وهو العليُّ الذى أسَّسها إلى الأبدِ. لأنَّ سُكنَى الفَرِحِينَ جميعهم فيكِ.</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Des choses glorieuses ont été dites sur toi, Ville de Dieu ! 5 Et c’est lui, le </a:t>
                      </a:r>
                      <a:r>
                        <a:rPr kumimoji="0" lang="fr-FR" sz="2800" b="0" i="0" u="none" strike="noStrike" cap="none" normalizeH="0" baseline="0" dirty="0" err="1">
                          <a:ln>
                            <a:noFill/>
                          </a:ln>
                          <a:solidFill>
                            <a:schemeClr val="bg1"/>
                          </a:solidFill>
                          <a:effectLst/>
                          <a:latin typeface="Arial" charset="0"/>
                          <a:cs typeface="Arial" charset="0"/>
                        </a:rPr>
                        <a:t>Très–Haut</a:t>
                      </a:r>
                      <a:r>
                        <a:rPr kumimoji="0" lang="fr-FR" sz="2800" b="0" i="0" u="none" strike="noStrike" cap="none" normalizeH="0" baseline="0" dirty="0">
                          <a:ln>
                            <a:noFill/>
                          </a:ln>
                          <a:solidFill>
                            <a:schemeClr val="bg1"/>
                          </a:solidFill>
                          <a:effectLst/>
                          <a:latin typeface="Arial" charset="0"/>
                          <a:cs typeface="Arial" charset="0"/>
                        </a:rPr>
                        <a:t>, qui l’affermit.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Ceux qui chantent comme ceux qui dansent (s’écrient): Toutes mes sources sont en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Glorious things are spoken of you, O city of God!.5 And the Most High Himself shall establish her.7 Both the singers and the players on instruments say, All my springs are in you.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10701" name="Rectangle 13"/>
          <p:cNvSpPr>
            <a:spLocks noGrp="1" noChangeArrowheads="1"/>
          </p:cNvSpPr>
          <p:nvPr>
            <p:ph type="ctrTitle"/>
          </p:nvPr>
        </p:nvSpPr>
        <p:spPr/>
        <p:txBody>
          <a:bodyPr/>
          <a:lstStyle/>
          <a:p>
            <a:r>
              <a:rPr lang="en-US"/>
              <a:t>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1714" name="Group 2"/>
          <p:cNvGraphicFramePr>
            <a:graphicFrameLocks noGrp="1"/>
          </p:cNvGraphicFramePr>
          <p:nvPr/>
        </p:nvGraphicFramePr>
        <p:xfrm>
          <a:off x="34925" y="44450"/>
          <a:ext cx="9074150" cy="67192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( 10 : 38 – 42 )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سائرون دخلَ قريةً، فقَبِلَتهُ امرأةٌ اسمها مرثا فى بيتها. وكانت لهذه أختٌ تُدعَى مريم، وهى التى جلست عند قدمي يسوع وكانت تسمع كلامه.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10:38-42</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Pendant qu’ils étaient en route, il entra dans un village, et une femme, du nom de Marthe, le reçut dans sa maison. 39 Elle avait une soeur, appelée Marie, qui s’assit aux pieds du Seigneur, et qui écoutait sa parole.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10:38-42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it happened as they went that He entered a certain village; and a certain woman named Martha welcomed Him into her house. 39 And she had a sister called Mary, who also sat at Jesus' feet and heard His word.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11725" name="Rectangle 13"/>
          <p:cNvSpPr>
            <a:spLocks noGrp="1" noChangeArrowheads="1"/>
          </p:cNvSpPr>
          <p:nvPr>
            <p:ph type="ctrTitle"/>
          </p:nvPr>
        </p:nvSpPr>
        <p:spPr/>
        <p:txBody>
          <a:bodyPr/>
          <a:lstStyle/>
          <a:p>
            <a:r>
              <a:rPr lang="en-US"/>
              <a:t>1v</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2738" name="Group 2"/>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مرثا فكانت مرتبكةً فى قضاء خِدم كثيرةٍ. فقامت وقالت: " ياربُّ، أمَا يُعنِيك أمري بأن أُختى قد تركتنى أخدم وحدي؟ فقُل لها أن تُساعدني!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Marthe était absorbée par les nombreux soucis du service ; elle survint et dit : Seigneur, tu ne te mets pas en peine de ce que ma soeur me laisse seule pour servir ? Dis–lui donc de m’aider.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Martha was distracted with much serving, and she approached Him and said, Lord, do You not care that my sister has left me to serve alone? Therefore tell her to help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3762" name="Group 2"/>
          <p:cNvGraphicFramePr>
            <a:graphicFrameLocks noGrp="1"/>
          </p:cNvGraphicFramePr>
          <p:nvPr/>
        </p:nvGraphicFramePr>
        <p:xfrm>
          <a:off x="34925" y="115888"/>
          <a:ext cx="8929688" cy="5856480"/>
        </p:xfrm>
        <a:graphic>
          <a:graphicData uri="http://schemas.openxmlformats.org/drawingml/2006/table">
            <a:tbl>
              <a:tblPr rtl="1"/>
              <a:tblGrid>
                <a:gridCol w="43211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يســوع وقال لها: " مرثا مرثا، أنتِ تهتمِّين وتضطربين لأجل أمور كثيرةٍ، ولكنَّ الحاجة إلى واحدٍ. وأمَّا مريم فاختارت لها النَّصيب الصَّالحَ الذي لن يُنزع منها إلى الأبدِ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 Seigneur lui répondit : Marthe, Marthe, tu t’inquiètes et tu t’agites pour beaucoup de choses.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42 Or une seule chose est nécessaire. Marie a choisi la bonne part, qui ne lui sera pas ôtée.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Jesus answered and said to her, Martha, Martha, you are worried and troubled about many things. 42 But one thing is needed, and Mary has chosen that good part, which will not be taken away from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47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147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10" name="Group 2"/>
          <p:cNvGraphicFramePr>
            <a:graphicFrameLocks noGrp="1"/>
          </p:cNvGraphicFramePr>
          <p:nvPr/>
        </p:nvGraphicFramePr>
        <p:xfrm>
          <a:off x="0" y="44450"/>
          <a:ext cx="9109075" cy="6366129"/>
        </p:xfrm>
        <a:graphic>
          <a:graphicData uri="http://schemas.openxmlformats.org/drawingml/2006/table">
            <a:tbl>
              <a:tblPr rtl="1"/>
              <a:tblGrid>
                <a:gridCol w="5113337">
                  <a:extLst>
                    <a:ext uri="{9D8B030D-6E8A-4147-A177-3AD203B41FA5}">
                      <a16:colId xmlns:a16="http://schemas.microsoft.com/office/drawing/2014/main" val="20000"/>
                    </a:ext>
                  </a:extLst>
                </a:gridCol>
                <a:gridCol w="3995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Times New Roman" pitchFamily="18" charset="0"/>
                        </a:rPr>
                        <a:t>48:8, 1</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كَمِثل ما سمعناه كذلِكَ رأينا فى مدينةِ ربِّ القوَّاتِ فى مدينةِ إلهنا. عظيمٌ هو الربُّ ومُسبَّحٌ جدّاً. فى مدينةِ إلهنا على جبلِهِ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المُقدَّس</a:t>
                      </a:r>
                      <a:r>
                        <a:rPr kumimoji="0" lang="en-C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Ce que nous avions entendu, nous l’avons vu Dans la ville de l’Éternel des armées, Dans la ville de notre Dieu :1 L’Éternel est grand, il est l’objet de toutes les louanges, Dans la ville de notre Dieu, (sur) sa montagne sainte.  </a:t>
                      </a: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 </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As we have heard, So we have seen In the city of the Lord of hosts, In the city of our God:.1 Great is the Lord, and greatly to be praised In the city of our God, In His holy mountain.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15821" name="Rectangle 13"/>
          <p:cNvSpPr>
            <a:spLocks noGrp="1" noChangeArrowheads="1"/>
          </p:cNvSpPr>
          <p:nvPr>
            <p:ph type="ctrTitle"/>
          </p:nvPr>
        </p:nvSpPr>
        <p:spPr/>
        <p:txBody>
          <a:bodyPr/>
          <a:lstStyle/>
          <a:p>
            <a:r>
              <a:rPr lang="en-US"/>
              <a:t>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6834" name="Group 2"/>
          <p:cNvGraphicFramePr>
            <a:graphicFrameLocks noGrp="1"/>
          </p:cNvGraphicFramePr>
          <p:nvPr/>
        </p:nvGraphicFramePr>
        <p:xfrm>
          <a:off x="34925" y="44450"/>
          <a:ext cx="9145588" cy="673608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(12 : 35 – 50 )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الصَّالح من كنزه الصَّالح يُخرج الصَّلاح. والرَّجل الشِّرِّير من كنزه الشِّرِّير يخرج الشُّرور. ولكن أقول لكم: " إن كلَّ كلمةٍ باطلةٍ يقولها النَّاس سوف يُعطُون جواباً عنها فى يوم الدِّين.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561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L’homme bon tire du bien de son bon trésor, et l’homme mauvais tire du mal de son mauvais trésor. 36 Je vous le dis : au jour du jugement, les hommes rendront compte de toute parole vaine, qu’ils auront proférée.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16845" name="Rectangle 13"/>
          <p:cNvSpPr>
            <a:spLocks noGrp="1" noChangeArrowheads="1"/>
          </p:cNvSpPr>
          <p:nvPr>
            <p:ph type="ctrTitle"/>
          </p:nvPr>
        </p:nvSpPr>
        <p:spPr/>
        <p:txBody>
          <a:bodyPr/>
          <a:lstStyle/>
          <a:p>
            <a:r>
              <a:rPr lang="en-US"/>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7858"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أيُّها المُعلِّم، نُريد أن نرى منك آيةً ". أمَّا هو فأجاب وقال لهم: " الجيل الشِّرِّير والفاسق يطلب آيةً،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par tes paroles tu seras justifié, et par tes paroles tu seras condamné.38 Alors quelques–uns des scribes et des Pharisiens prirent la parole et dirent : Maître, nous voudrions voir un signe de ta part. 39 Il leur répondit : Une génération mauvaise et adultère recherche un signe,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39 But He answered and said to them, An evil and adulterous generation seeks after a sign,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882" name="Group 2"/>
          <p:cNvGraphicFramePr>
            <a:graphicFrameLocks noGrp="1"/>
          </p:cNvGraphicFramePr>
          <p:nvPr/>
        </p:nvGraphicFramePr>
        <p:xfrm>
          <a:off x="107950" y="115888"/>
          <a:ext cx="9001125"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ولن تُعطَى له آيةٌ إلا آية يونان النَّبيِّ. لأنَّه كما كان يونان فى بطن الحوت ثلاثة أيَّام وثلاثة ليال، هكذا يكون ابن الإنسان فى قلب الأرض ثلاثة أيَّـام وثلاثة ليـال.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ne lui sera donné d’autre signe que celui du prophète Jonas.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40 Car, de même que Jonas fut trois jours et trois nuits dans le ventre du grand poisson de même le Fils de l’homme sera trois jours et trois nuits dans le sein de la terre.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no sign will be given to it except the sign of the prophet Jonah. 40 For as Jonah was three days and three nights in the belly of the great fish, so will the Son of Man be three days and three nights in the heart of the earth.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906" name="Group 2"/>
          <p:cNvGraphicFramePr>
            <a:graphicFrameLocks noGrp="1"/>
          </p:cNvGraphicFramePr>
          <p:nvPr/>
        </p:nvGraphicFramePr>
        <p:xfrm>
          <a:off x="107950" y="115888"/>
          <a:ext cx="9001125"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وهوذا أفضل من يونان ههنا! ملكة التَّيمن ستقوم فى الدِّين مع هذا الجيل وتدِينه،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hommes de Ninive se dresseront lors du jugement, avec cette génération et la condamneront, parce qu’ils se sont repentis à la prédication de Jonas, et voici qu’il y a ici plus que Jonas. 42 La reine du Midi se lèvera lors du jugement, avec cette génération et la condamnera,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 men of Nineveh will rise up in the judgment with this generation and condemn it, because they repented at the preaching of Jonah; and indeed a greater than Jonah is here. 42 The queen of the South will rise up in the judgment with this generation and condemn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0930" name="Group 2"/>
          <p:cNvGraphicFramePr>
            <a:graphicFrameLocks noGrp="1"/>
          </p:cNvGraphicFramePr>
          <p:nvPr/>
        </p:nvGraphicFramePr>
        <p:xfrm>
          <a:off x="107950" y="115888"/>
          <a:ext cx="9001125" cy="601599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لأنها أتت من أقاصي الأرض لتسمع حكمة سُليمانَ. وهوذا أعظم من سُليمانَ ههنا! إذا خرج الرُّوح النَّجس من الإنسان يمضي إلى أماكن ليس فيها ماءٌ يطلب راحةً فلا يجد.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qu’elle est venue des extrémités de la terre pour entendre la sagesse de Salomon, et voici qu’il y a ici plus que Salomon. 43  Lorsque l’esprit impur est sorti d’un homme, il traverse des lieux arides, cherche du repos et n’en trouve pas.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she came from the ends of the earth to hear the wisdom of Solomon; and indeed a greater than Solomon is here. 43 When an unclean spirit goes out of a man, he goes through dry places, seeking rest, and finds none.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1954" name="Group 2"/>
          <p:cNvGraphicFramePr>
            <a:graphicFrameLocks noGrp="1"/>
          </p:cNvGraphicFramePr>
          <p:nvPr/>
        </p:nvGraphicFramePr>
        <p:xfrm>
          <a:off x="107950" y="115888"/>
          <a:ext cx="9001125" cy="60895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يقول: أرجع إلى بيتي الذي خرجت منه. فيأتى ويجده فارغاً مكنوساً مُزيَّناً. فيمضي حينئذٍ ويأخذ معه سبعة أرواح أُخر أشرَّ منه، فيأتى ويسكن هناك،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Alors il dit : Je retournerai dans ma maison d’où je suis sorti, et, quand il arrive, il la trouve vide, balayée et ornée. 45 Il s’en va et prend avec lui sept autres esprits plus mauvais que lui ; ils entrent dans la maison, s’y établissent,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Then he says, `I will return to my house from which I came.' And when he comes, he finds it empty, swept, and put in order. 45 Then he goes and takes with him seven other spirits more wicked than himself, and they enter and dwell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2978" name="Group 2"/>
          <p:cNvGraphicFramePr>
            <a:graphicFrameLocks noGrp="1"/>
          </p:cNvGraphicFramePr>
          <p:nvPr/>
        </p:nvGraphicFramePr>
        <p:xfrm>
          <a:off x="107950" y="115888"/>
          <a:ext cx="9001125" cy="608958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فتصير أواخر ذلك الإنسان أشرَّ من أوائلهِ. هكذا يكون أيضاً لهذا الجيل الشرِّير. وفيما هو يُخاطِب الجموع إذا أُمُّه وإخوته قد وقفوا خارجاً طالبين أن يُكلِّموه.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la dernière condition de cet homme est pire que la première. Il en sera de même pour cette génération mauvaise. 46  Comme Jésus parlait encore à la foule, sa mère, et ses frères se tenaient dehors et cherchaient à lui parler.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last state of that man is worse than the first. So shall it also be with this wicked generation. 46 While He was still talking to the multitudes, behold, His mother and brothers stood outside, seeking to speak with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4002" name="Group 2"/>
          <p:cNvGraphicFramePr>
            <a:graphicFrameLocks noGrp="1"/>
          </p:cNvGraphicFramePr>
          <p:nvPr/>
        </p:nvGraphicFramePr>
        <p:xfrm>
          <a:off x="107950" y="115888"/>
          <a:ext cx="9001125" cy="6267451"/>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 مِن التَّلاميذ: " هوذا أُمُّك وإخوتكَ واقفون خارجاً يطلبون أن يتكلَّموا معك ". أمَّا هو فأجاب وقال للقائل له: " مَن هيَ أُمِّي ومَن هم إخوتي؟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Quelqu’un lui dit : Ta mère et tes frères se tiennent dehors et cherchent à te parler. 48  Mais Jésus répondit à celui qui le lui disait : Qui est ma mère, et qui sont mes frères ?</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Then one said to Him, Look, Your mother and Your brothers are standing outside, seeking to speak with You. 48 But He answered and said to the one who told Him, Who is My mother and who are My brothers?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5026" name="Group 2"/>
          <p:cNvGraphicFramePr>
            <a:graphicFrameLocks noGrp="1"/>
          </p:cNvGraphicFramePr>
          <p:nvPr/>
        </p:nvGraphicFramePr>
        <p:xfrm>
          <a:off x="34925" y="44450"/>
          <a:ext cx="9001125"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مدَّ يده نحو تلاميذِهِ وقال: " ها أُمِّي وإخوتي. لأن كلَّ مَن يصنع إرادة أبي الذى فى السَّمواتِ هو أخي وأختي وأُمِّي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والمجد للـه دائماً )</a:t>
                      </a:r>
                      <a:endParaRPr kumimoji="0" lang="en-CA"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Puis il étendit la main sur ses disciples et dit : Voici ma mère et mes frères. 50 En effet, quiconque fait la volonté de mon Père qui est dans les cieux, celui–là est mon frère et ma soeur et ma mère.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And He stretched out His hand toward His disciples and said, Here are My mother and My brothers! 50 For whoever does the will of My Father in heaven is My brother and sister and mother.</a:t>
                      </a:r>
                      <a:r>
                        <a:rPr kumimoji="0" lang="ar-EG"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60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2260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260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260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098" name="Group 2"/>
          <p:cNvGraphicFramePr>
            <a:graphicFrameLocks noGrp="1"/>
          </p:cNvGraphicFramePr>
          <p:nvPr/>
        </p:nvGraphicFramePr>
        <p:xfrm>
          <a:off x="34925" y="115888"/>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رسالة </a:t>
                      </a:r>
                      <a:r>
                        <a:rPr kumimoji="0" lang="ar-SA" sz="3200" b="0" i="0" u="sng" strike="noStrike" cap="none" normalizeH="0" baseline="0">
                          <a:ln>
                            <a:noFill/>
                          </a:ln>
                          <a:solidFill>
                            <a:srgbClr val="FF9933"/>
                          </a:solidFill>
                          <a:effectLst/>
                          <a:latin typeface="Arial" charset="0"/>
                          <a:cs typeface="Arial" charset="0"/>
                        </a:rPr>
                        <a:t>بولس الرسول إلى أهل</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العبرانيين ( 9 : 1 - 12</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القُبة الأولى فكان فيها وصايا الخدمة وقدسٌ مزينٌ، لأن القبة الأولى وُضِعت وهى التى كانت فيها المنارة،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première alliance avait, elle aussi, ses ordonnances relatives au culte et son sanctuaire terrestre.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 En effet, un tabernacle avait été installé ; dans la première partie, appelée le lieu saint, se trouvaient le chandelier,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8109" name="Rectangle 13"/>
          <p:cNvSpPr>
            <a:spLocks noGrp="1" noChangeArrowheads="1"/>
          </p:cNvSpPr>
          <p:nvPr>
            <p:ph type="ctrTitle"/>
          </p:nvPr>
        </p:nvSpPr>
        <p:spPr/>
        <p:txBody>
          <a:bodyPr/>
          <a:lstStyle/>
          <a:p>
            <a:r>
              <a:rPr lang="en-US"/>
              <a:t>1p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22" name="Group 2"/>
          <p:cNvGraphicFramePr>
            <a:graphicFrameLocks noGrp="1"/>
          </p:cNvGraphicFramePr>
          <p:nvPr/>
        </p:nvGraphicFramePr>
        <p:xfrm>
          <a:off x="34925" y="44450"/>
          <a:ext cx="9145588" cy="63054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والمائدة، وخبز التَّقدِمةِ. وتُدعَى القُدس. وبعد الحجاب الثَّاني القُبة التى تُدعَى " قُدس الأقداس " وكان فيها مِبخرةٌ من ذهبٍ، وتابوتُ العهـدِ المُصفَّح بالذَّهبِ من كلِّ جانبٍ،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table et les pains de proposition. 3 Puis derrière le second voile, se trouvait la partie appelée Saint des saints.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 Elle contenait un brûle–parfum en or et l’arche de l’alliance, entièrement recouverte d’or,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table, and the showbread, which is called the sanctuary; 3 and behind the second veil, the part of the tabernacle which is called the Holiest of All, 4 which had the golden censer and the ark of the covenant overlaid on all sides with gold,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0146" name="Group 2"/>
          <p:cNvGraphicFramePr>
            <a:graphicFrameLocks noGrp="1"/>
          </p:cNvGraphicFramePr>
          <p:nvPr/>
        </p:nvGraphicFramePr>
        <p:xfrm>
          <a:off x="34925" y="44450"/>
          <a:ext cx="9145588"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فيها قِسطُ الذَّهب الذي فيه المنُّ، وعصاة هارون التى أفرخت، ولوحا العهدِ. وفوقها كان كاروبيم المجد مُظلِّلةٌ موضع الاستغفار. هذه التي ليس لنا أن نتكلَّم عنها بالتَّفصيل.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laquelle il y avait une urne d’or contenant la manne, ainsi que le bâton d’Aaron qui avait fleuri, et les tables de l’alliance.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Au–dessus de l’arche se tenaient les chérubins de gloire, couvrant de leur ombre le propitiatoire.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which were the golden pot that had the manna, Aaron's rod that budded, and the tablets of the covenant; 5 and above it were the cherubim of glory overshadowing the mercy seat.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1170" name="Group 2"/>
          <p:cNvGraphicFramePr>
            <a:graphicFrameLocks noGrp="1"/>
          </p:cNvGraphicFramePr>
          <p:nvPr/>
        </p:nvGraphicFramePr>
        <p:xfrm>
          <a:off x="34925" y="44450"/>
          <a:ext cx="9145588" cy="658774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فهذه لمَّا تُصنع هكذا، يدخل الكهنة إلى القبة الأولى فى كل حين لإتمام الخدمة. أمَّا القبة الثَّانية فيدخلها رئيس الأحبار وحـده مـرَّة فى كـلِّ سـنةٍ،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n’y a pas lieu d’en parler maintenant en détail.6  Tout cela ainsi disposé, les sacrificateurs entrent en tout temps dans la première partie du tabernacle, lorsqu’ils accomplissent les cérémonies du culte.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7  Mais, dans la seconde, seul le souverain sacrificateur (pénètre), une fois par 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these things we cannot now speak in detail. 6 Now when these things had been thus prepared, the priests always went into the first part of the tabernacle, performing the services. 7 But into the second part the high priest went alone once a year,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2194" name="Group 2"/>
          <p:cNvGraphicFramePr>
            <a:graphicFrameLocks noGrp="1"/>
          </p:cNvGraphicFramePr>
          <p:nvPr/>
        </p:nvGraphicFramePr>
        <p:xfrm>
          <a:off x="34925" y="44450"/>
          <a:ext cx="9145588" cy="580637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وليـس بغيـر دم الـذي كان يُقدِّمه عن نفسه وعن جهالات الشَّعبِ، وهذا يُظهره الرُّوح القدس أن طريق الأقداس لم يُظهَر بعدُ، ما دامت القُبة الأولى قائمةٌ،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sans y présenter du sang pour lui–même et pour les fautes du peuple.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 Saint–Esprit montrait par là que l’accès du Saint des saints n’était pas encore ouvert, tant que le premier tabernacle subsistait.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without blood, which he offered for himself and for the people's sins committed in ignorance; 8 the Holy Spirit indicating this, that the way into the Holiest of All was not yet made manifest while the first tabernacle was still standing.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3218" name="Group 2"/>
          <p:cNvGraphicFramePr>
            <a:graphicFrameLocks noGrp="1"/>
          </p:cNvGraphicFramePr>
          <p:nvPr/>
        </p:nvGraphicFramePr>
        <p:xfrm>
          <a:off x="34925" y="44450"/>
          <a:ext cx="9145588" cy="63441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إلا بالمطعم فقط والمشرب وغسلاتٍ مختلفةٍ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C’est une figure pour le temps présent ; elle signifie que les dons et sacrifices présentés ne peuvent mener à la perfection, sous le rapport de la conscience, celui qui rend ce culte.10 Ce sont là des ordonnances charnelles, relatives seulement à des aliments, des boissons et diverses ablutions,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conscience-- 10 concerned only with foods and drinks, various washings,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4242" name="Group 2"/>
          <p:cNvGraphicFramePr>
            <a:graphicFrameLocks noGrp="1"/>
          </p:cNvGraphicFramePr>
          <p:nvPr/>
        </p:nvGraphicFramePr>
        <p:xfrm>
          <a:off x="34925" y="44450"/>
          <a:ext cx="9145588" cy="63054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فرائض جسديَّةٍ، وُضِعت إلى زمان التقويم. وأمَّا المسيح فهو قد جاء رئيس كهنةٍ للخيرات العتيدةِ، فبالمسكن الأعظم والأكمل، غير المصنوع بيدٍ، أي الذى ليس من هذه الخليقة،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imposées jusqu’à un temps de réforme.11  Mais Christ est venu comme souverain sacrificateur des biens à venir ; il a traversé le tabernacle plus grand et plus parfait qui n’est pas construit par la main de l’homme, c’est–à–dire qui n’est pas de cette création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fleshly ordinances imposed until the time of reformation. 11 But Christ came as High Priest of the good things to come, with the greater and more perfect tabernacle not made with hands, that is, not of this creation.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66" name="Group 2"/>
          <p:cNvGraphicFramePr>
            <a:graphicFrameLocks noGrp="1"/>
          </p:cNvGraphicFramePr>
          <p:nvPr/>
        </p:nvGraphicFramePr>
        <p:xfrm>
          <a:off x="34925" y="44450"/>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بدم تيوس وعجول، بل بدمه بنفسه، دخل الأقداس مرَّةً واحدةً فوَجَدَ فداءً أبديّاً.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il est entré une fois pour toutes dans le sanctuaire, non avec le sang des boucs et des veaux, mais avec son propre sang. C’est ainsi qu’il (nous) a obtenu une rédemption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Not with the blood of goats and calves, but with His own blood He entered the Most Holy Place once for all, having obtained eternal redemption.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62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73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37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373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62" name="Group 2"/>
          <p:cNvGraphicFramePr>
            <a:graphicFrameLocks noGrp="1"/>
          </p:cNvGraphicFramePr>
          <p:nvPr/>
        </p:nvGraphicFramePr>
        <p:xfrm>
          <a:off x="107950" y="44450"/>
          <a:ext cx="9001125" cy="66489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الثانية ( 1 : 1 – 13 )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Jean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Kyria l’élue et à ses enfants que j’aime dans la vérité –– et non pas moi seulement, mais aussi tous ceux qui ont connu la vérité –2  à cause de la vérité qui demeure en nous et qui sera avec nous pour l’éternité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 To the elect lady and her children, whom I love in truth, and not only I, but also all those who have known the truth, 2 because of the truth which abides in us and will be with us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39373" name="Rectangle 13"/>
          <p:cNvSpPr>
            <a:spLocks noGrp="1" noChangeArrowheads="1"/>
          </p:cNvSpPr>
          <p:nvPr>
            <p:ph type="ctrTitle"/>
          </p:nvPr>
        </p:nvSpPr>
        <p:spPr/>
        <p:txBody>
          <a:bodyPr/>
          <a:lstStyle/>
          <a:p>
            <a:r>
              <a:rPr lang="en-US"/>
              <a:t>1c</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0386" name="Group 2"/>
          <p:cNvGraphicFramePr>
            <a:graphicFrameLocks noGrp="1"/>
          </p:cNvGraphicFramePr>
          <p:nvPr/>
        </p:nvGraphicFramePr>
        <p:xfrm>
          <a:off x="34925" y="115888"/>
          <a:ext cx="9145588"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سالكين فى الحقِّ، كما أخذنا وصيَّة من الآبِ.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La grâce, la miséricorde et la paix seront avec nous de la part de Dieu le Père et de la part de Jésus–Christ, le Fils du Père, dans la vérité et l’amour. 4 Je me suis beaucoup réjoui de trouver de tes enfants qui marchent dans la vérité, selon le commandement que nous avons reçu du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10" name="Group 2"/>
          <p:cNvGraphicFramePr>
            <a:graphicFrameLocks noGrp="1"/>
          </p:cNvGraphicFramePr>
          <p:nvPr/>
        </p:nvGraphicFramePr>
        <p:xfrm>
          <a:off x="34925" y="115888"/>
          <a:ext cx="9145588" cy="616102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التى كانت عندنا من البدء: أن نحبَّ بعضنا بعضاً. وهذه هى المحبَّة، أن نسلكَ بحسبِ وصاياه.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Kyria –– ce que je t’écris ainsi n’est pas un commandement nouveau, mais seulement celui que nous avons eu dès le commencement –– je te demande que nous nous aimions les uns les autres. 6  Et l’amour consiste à marcher selon ses commandements.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34" name="Group 2"/>
          <p:cNvGraphicFramePr>
            <a:graphicFrameLocks noGrp="1"/>
          </p:cNvGraphicFramePr>
          <p:nvPr/>
        </p:nvGraphicFramePr>
        <p:xfrm>
          <a:off x="0" y="0"/>
          <a:ext cx="9036050" cy="6443283"/>
        </p:xfrm>
        <a:graphic>
          <a:graphicData uri="http://schemas.openxmlformats.org/drawingml/2006/table">
            <a:tbl>
              <a:tblPr rtl="1"/>
              <a:tblGrid>
                <a:gridCol w="47148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là le commandement dans lequel vous devez marcher, comme vous l’avez appris dès le commencement. 7 Car dans le monde sont entrés plusieurs séducteurs, qui ne confessent pas Jésus–Christ venu dans la chair. Voilà le séducteur et l’antichrist.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58" name="Group 2"/>
          <p:cNvGraphicFramePr>
            <a:graphicFrameLocks noGrp="1"/>
          </p:cNvGraphicFramePr>
          <p:nvPr/>
        </p:nvGraphicFramePr>
        <p:xfrm>
          <a:off x="34925" y="115888"/>
          <a:ext cx="9145588" cy="658774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أنفُسِكـم لئلاَّ تفقـِدوا مـا عمـلتموه، بل تنالوا أجـراً تـامـاً. كلُّ من يتعـدَّى ولا يثبت فى تعليم المسيح فليس له إلهٌ. ومَن يثبُت فى تعليم المسيح فهذا له الآبُ والابنُ.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notre travail, mais de recevoir une pleine récompense. 9  Quiconque va plus loin et ne demeure pas dans la doctrine du Christ n’a pas Dieu ; celui qui demeure dans la doctrine a le Père et le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4482" name="Group 2"/>
          <p:cNvGraphicFramePr>
            <a:graphicFrameLocks noGrp="1"/>
          </p:cNvGraphicFramePr>
          <p:nvPr/>
        </p:nvGraphicFramePr>
        <p:xfrm>
          <a:off x="34925" y="115888"/>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فى أعمالهِ الشريرةِ.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et n’apporte pas cette doctrine, ne le recevez pas dans votre maison et ne lui dites pas : Salut ! 11 car celui qui lui dit : Salut ! participe à ses mauvaises oeuvres.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5506" name="Group 2"/>
          <p:cNvGraphicFramePr>
            <a:graphicFrameLocks noGrp="1"/>
          </p:cNvGraphicFramePr>
          <p:nvPr/>
        </p:nvGraphicFramePr>
        <p:xfrm>
          <a:off x="34925" y="44450"/>
          <a:ext cx="9145588" cy="631780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Quoique j’aie beaucoup à vous écrire, je n’ai pas voulu le faire avec le papier et l’encre ; mais j’espère aller chez vous, et vous parler de vive voix, afin que notre joie soit complète. 13 Les enfants de ta soeur, l’élue, te saluent.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65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75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47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475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2475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02" name="Group 2"/>
          <p:cNvGraphicFramePr>
            <a:graphicFrameLocks noGrp="1"/>
          </p:cNvGraphicFramePr>
          <p:nvPr/>
        </p:nvGraphicFramePr>
        <p:xfrm>
          <a:off x="107950" y="44450"/>
          <a:ext cx="9001125" cy="667816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1:1-14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الأول أنشأته يا ثاوفيلس، عن جميع ما ابتدأ يسوع يفعله ويعلِّم به، إلى اليوم الذى فيه صَعِدَ إلى السَّماء، بعدما أوصى بالرُّوح القدس الرُّسل الذين اختارهم.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 2  jusqu’au jour où il fut enlevé (au ciel), après avoir donné ses ordres, par le Saint–Esprit, aux apôtres qu’il avait choisis.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1:1-14</a:t>
                      </a:r>
                    </a:p>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former account I made, O Theophilus, of all that Jesus began both to do and teach, 2 until the day in which He was taken up, after He through the Holy Spirit had given commandments to the apostles whom He had chosen,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49613" name="Rectangle 13"/>
          <p:cNvSpPr>
            <a:spLocks noGrp="1" noChangeArrowheads="1"/>
          </p:cNvSpPr>
          <p:nvPr>
            <p:ph type="ctrTitle"/>
          </p:nvPr>
        </p:nvSpPr>
        <p:spPr/>
        <p:txBody>
          <a:bodyPr/>
          <a:lstStyle/>
          <a:p>
            <a:r>
              <a:rPr lang="en-US"/>
              <a:t>1a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0626" name="Group 2"/>
          <p:cNvGraphicFramePr>
            <a:graphicFrameLocks noGrp="1"/>
          </p:cNvGraphicFramePr>
          <p:nvPr/>
        </p:nvGraphicFramePr>
        <p:xfrm>
          <a:off x="107950" y="115888"/>
          <a:ext cx="9001125" cy="56911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1650" name="Group 2"/>
          <p:cNvGraphicFramePr>
            <a:graphicFrameLocks noGrp="1"/>
          </p:cNvGraphicFramePr>
          <p:nvPr/>
        </p:nvGraphicFramePr>
        <p:xfrm>
          <a:off x="107950" y="44450"/>
          <a:ext cx="9072563"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يأكل معهم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أوصاهم أن لا يُفارقوا أورشليم، بل ينتظروا "موعد الآب الذى سمعتموه منِّي، لأن يوحنَّا عمَّد بالماء، وأمَّا أنتم فستُعَمَّدُونَ بالرُّوح القدس، وقد كان هذا ليس بعد أيام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 5 car Jean a baptisé d’eau, mais vous, dans peu de jours, vous serez baptisés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5 for John truly baptized with water, but you shall be baptized with the Holy Spirit not many days from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674" name="Group 2"/>
          <p:cNvGraphicFramePr>
            <a:graphicFrameLocks noGrp="1"/>
          </p:cNvGraphicFramePr>
          <p:nvPr/>
        </p:nvGraphicFramePr>
        <p:xfrm>
          <a:off x="107950" y="44450"/>
          <a:ext cx="8928100" cy="6374765"/>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لما اجتمعوا كانوا يسألونه قائلين:" ياربُّ، هل فى هذا الزمن تردُّ المُلكَ إلى إسرائيل؟ " فقال لهم: " ليس لكم أن تعرفوا الأزمنةَ والأوقاتِ التى جعلها الآبُ تحت سلطانهِ،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donc, réunis, demandèrent : Seigneur, est–ce en ce temps que tu rétabliras le royaume pour Israël ? 7 Il leur répondit : Ce n’est pas à vous de connaître les temps ou les moments que le Père a fixés de sa propre autorité.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when they had come together, they asked Him, saying, Lord, will You at this time restore the kingdom to Israel? 7 And He said to them, It is not for you to know times or seasons which the Father has put in His own authority.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698" name="Group 2"/>
          <p:cNvGraphicFramePr>
            <a:graphicFrameLocks noGrp="1"/>
          </p:cNvGraphicFramePr>
          <p:nvPr/>
        </p:nvGraphicFramePr>
        <p:xfrm>
          <a:off x="71438" y="115888"/>
          <a:ext cx="9037637" cy="6114415"/>
        </p:xfrm>
        <a:graphic>
          <a:graphicData uri="http://schemas.openxmlformats.org/drawingml/2006/table">
            <a:tbl>
              <a:tblPr rtl="1"/>
              <a:tblGrid>
                <a:gridCol w="4537075">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755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ستنالون قوَّةً مَتَى حلَّ الرُّوح القدس عليكم، وتكونون لي شهوداً فى أورشليم وفي كلِّ اليهوديَّة والسَّامرة وإلى أقصى الأرضِ ". ولمَّا قال هذا ارتفع وهم ينظرون.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vous recevrez une puissance, celle du Saint–Esprit survenant sur vous, et vous serez mes témoins à Jérusalem, dans toute la Judée, dans la Samarie et jusqu’aux extrémités de la terre. 9 Après avoir dit cela, il fut élevé pendant qu’ils le regardaient,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you shall receive power when the Holy Spirit has come upon you; and you shall be witnesses to Me in Jerusalem, and in all Judea and Samaria, and to the end of the earth. 9 Now when He had spoken these things, while they watched,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22" name="Group 2"/>
          <p:cNvGraphicFramePr>
            <a:graphicFrameLocks noGrp="1"/>
          </p:cNvGraphicFramePr>
          <p:nvPr/>
        </p:nvGraphicFramePr>
        <p:xfrm>
          <a:off x="107950" y="44450"/>
          <a:ext cx="9072563"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وأخذته سحابةٌ عـن أعينهم. وفيما هـم يشخصون وهو صاعدٌ إلى السَّماء، إذا رجلان قد وقفا بهم بلباس أبيضَ، وقالا: " أيُّها الرِّجال الجليليُّون، ما بالكم واقفين تنظرون إلى السَّماء؟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une nuée le déroba à leurs yeux. 10 Et comme ils avaient les regards fixés vers le ciel pendant qu’il s’en allait, voici que deux hommes, en vêtements blancs, se présentèrent à eux et dirent : 11 Vous Galiléens, pourquoi vous arrêtez–vous à regarder au ciel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was taken up, and a cloud received Him out of their sight. 10 And while they looked steadfastly toward heaven as He went up, behold, two men stood by them in white apparel, 11 who also said, Men of Galilee, why do you stand gazing up into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5746" name="Group 2"/>
          <p:cNvGraphicFramePr>
            <a:graphicFrameLocks noGrp="1"/>
          </p:cNvGraphicFramePr>
          <p:nvPr/>
        </p:nvGraphicFramePr>
        <p:xfrm>
          <a:off x="107950" y="44450"/>
          <a:ext cx="9072563" cy="630332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يسوع هذا الذى صعدَ إلى السَّماء عنكم هكذا يأتي كما رأيتموه مُنطلقاً إلى السَّماء ". حينئذٍ رجعوا إلى أورشليم من الجبل الذي يُدعَى جبل الزَّيتون، الذي هو بالقرب من أورشليم على سفر سبتٍ.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Jésus, qui a été enlevé au ciel du milieu de vous, reviendra de la même manière dont vous l’avez vu aller au ciel.12 Alors ils retournèrent à Jérusalem, depuis le mont appelé des Oliviers, qui est près de Jérusalem, à la distance d’un chemin de sabbat.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same Jesus, who was taken up from you into heaven, will so come in like manner as you saw Him go into heaven. 12 Then they returned to Jerusalem from the mount called Olivet, which is near Jerusalem, a Sabbath day's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6770" name="Group 2"/>
          <p:cNvGraphicFramePr>
            <a:graphicFrameLocks noGrp="1"/>
          </p:cNvGraphicFramePr>
          <p:nvPr/>
        </p:nvGraphicFramePr>
        <p:xfrm>
          <a:off x="107950" y="44450"/>
          <a:ext cx="9072563" cy="651414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إلى العِلِّيَّة التي كانوا يقيمون فيها: بطرس ويوحنَّا ويعقوب وأندراوس وفيلبُّس وتوما وبرثولماوس ومتَّى ويعقوب بن حلفى وسمعان الغيور ويهوذا أخو يعقوب.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7794" name="Group 2"/>
          <p:cNvGraphicFramePr>
            <a:graphicFrameLocks noGrp="1"/>
          </p:cNvGraphicFramePr>
          <p:nvPr/>
        </p:nvGraphicFramePr>
        <p:xfrm>
          <a:off x="107950" y="115888"/>
          <a:ext cx="9001125"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الصَّلوة مع نساءٍ، ومريم أُمِّ يسوع، وإخوته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88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08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1890" name="Group 2"/>
          <p:cNvGraphicFramePr>
            <a:graphicFrameLocks noGrp="1"/>
          </p:cNvGraphicFramePr>
          <p:nvPr/>
        </p:nvGraphicFramePr>
        <p:xfrm>
          <a:off x="34925" y="44450"/>
          <a:ext cx="9074150" cy="644956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45:12-13</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 تسجُد بناتُ صور بالهدايا. ويتلقونَ وجهَهُ أغنياءُ شعبِ الأرض. كلُّ مجدِ ابنة الملك مِن داخلٍ. مُشتملة مُتزينة بأشكالٍ كثيرةٍ.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45:12-13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avec des présents, la fille de Tyr, Les plus riches du peuple rechercheront ta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Toute glorieuse est la fille du roi dans l’intérieur (du palais); Son vêtement est fait de broderies d’or.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the daughter of Tyre will come with a gift; The rich among the people will seek your favor.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royal daughter is all glorious within the palace; Her clothing is woven with gold.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61901" name="Rectangle 13"/>
          <p:cNvSpPr>
            <a:spLocks noGrp="1" noChangeArrowheads="1"/>
          </p:cNvSpPr>
          <p:nvPr>
            <p:ph type="ctrTitle"/>
          </p:nvPr>
        </p:nvSpPr>
        <p:spPr/>
        <p:txBody>
          <a:bodyPr/>
          <a:lstStyle/>
          <a:p>
            <a:r>
              <a:rPr lang="en-US"/>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2914" name="Group 2"/>
          <p:cNvGraphicFramePr>
            <a:graphicFrameLocks noGrp="1"/>
          </p:cNvGraphicFramePr>
          <p:nvPr/>
        </p:nvGraphicFramePr>
        <p:xfrm>
          <a:off x="34925" y="44450"/>
          <a:ext cx="9074150" cy="658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1 : 39 -56 )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مريم فى تلك الأيَّام وذهبت بسرعةٍ إلى الجبل إلى مدينة يهوذا، ودخلت بيت زكريَّا وسلَّمت على أليصاباتَ.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En ces jours–là, Marie se leva et s’empressa d’aller vers les montagnes dans une ville de Juda. 40 Elle entra dans la maison de Zacharie et salua Élisabeth.</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Mary arose in those days and went into the hill country with haste, to a city of Judah, 40 and entered the house of Zacharias and greeted Elizabeth.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62925" name="Rectangle 13"/>
          <p:cNvSpPr>
            <a:spLocks noGrp="1" noChangeArrowheads="1"/>
          </p:cNvSpPr>
          <p:nvPr>
            <p:ph type="ctrTitle"/>
          </p:nvPr>
        </p:nvSpPr>
        <p:spPr/>
        <p:txBody>
          <a:bodyPr/>
          <a:lstStyle/>
          <a:p>
            <a:r>
              <a:rPr lang="en-US"/>
              <a:t>1g</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3938" name="Group 2"/>
          <p:cNvGraphicFramePr>
            <a:graphicFrameLocks noGrp="1"/>
          </p:cNvGraphicFramePr>
          <p:nvPr/>
        </p:nvGraphicFramePr>
        <p:xfrm>
          <a:off x="34925" y="115888"/>
          <a:ext cx="9145588" cy="590708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لمَّا سَمِعت أليصاباتُ سلام مريم تحرك الجنين فى بطنها، وامتلأت أليصابات من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Dès qu’Élisabeth entendit la salutation de Marie, son enfant tressaillit dans son sein. Élisabeth fut remplie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And it happened, when Elizabeth heard the greeting of Mary, that the babe leaped in her womb; and Elizabeth was filled with the Holy Spirit.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4962" name="Group 2"/>
          <p:cNvGraphicFramePr>
            <a:graphicFrameLocks noGrp="1"/>
          </p:cNvGraphicFramePr>
          <p:nvPr/>
        </p:nvGraphicFramePr>
        <p:xfrm>
          <a:off x="34925" y="44450"/>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وصرخت بصوتٍ عظيم وقالت: " مُباركةٌ أنتِ فى النِّساء ومُباركةٌ هيَ ثمرة بطنكِ! فمن أين لي هذا أن تأتى إلىَّ أمُّ ربي؟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s’écria d’une voix forte : Tu es bénie entre les femmes, et le fruit de ton sein est béni. 43  Comment m’est–il accordé que la mère de mon Seigneur vienne chez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42 Then she spoke out with a loud voice and said, Blessed are you among women, and blessed is the fruit of your womb! 43 But why is this granted to me, that the mother of my Lord should come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5986" name="Group 2"/>
          <p:cNvGraphicFramePr>
            <a:graphicFrameLocks noGrp="1"/>
          </p:cNvGraphicFramePr>
          <p:nvPr/>
        </p:nvGraphicFramePr>
        <p:xfrm>
          <a:off x="34925" y="115888"/>
          <a:ext cx="9074150" cy="644271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فهوذا حين صار صوت سلامكِ في أُذنيَّ تحركَ الجنينُ بِابتهاج فى بطني. فطوبى للَّتي آمنت أن يتمَّ ما قيل لها من قِبَلِ الربِّ ". فقالت مريمُ: " تُعظِّمُ نفسي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voici : aussitôt que la voix de ta salutation a frappé mes oreilles, l’enfant a tressailli d’allégresse dans mon sein. 45  Heureuse celle qui a cru à l’accomplissement de ce qui lui a été dit de la part du Seigneur. 46  Et Marie dit : Mon âme exalte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44 For indeed, as soon as the voice of your greeting sounded in my ears, the babe leaped in my womb for joy. 45 Blessed is she who believed, for there will be a fulfillment of those things which were told her from the Lord. 46 And Mary said: My soul magnifies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7010" name="Group 2"/>
          <p:cNvGraphicFramePr>
            <a:graphicFrameLocks noGrp="1"/>
          </p:cNvGraphicFramePr>
          <p:nvPr/>
        </p:nvGraphicFramePr>
        <p:xfrm>
          <a:off x="34925" y="44450"/>
          <a:ext cx="9145588"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وتتهلَّلُ روحي باللهِ مُخلِّصي، لأنه نظرَ إلى اتِّضاع أَمَتهِ. فهوذا مُنذُ الآن جميعُ الأجيال تُطوِّبني، لأنَّ القديرَ صَنعَ بى عظائِمَ، واسمهُ قدُّوسٌ،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Et mon esprit a de l’allégresse en Dieu, mon Sauveur, 48 Parce qu’il a jeté les yeux sur la bassesse de sa servante. Car voici : désormais toutes les générations me diront bienheureuse. 49 Parce que le Tout–Puissant a fait pour moi de grandes choses. Son nom est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47 And my spirit has rejoiced in God my Savior. 48 For He has regarded the lowly state of His maidservant; For behold, henceforth all generations will call me blessed. 49 For He who is mighty has done great things for me, And holy is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8034" name="Group 2"/>
          <p:cNvGraphicFramePr>
            <a:graphicFrameLocks noGrp="1"/>
          </p:cNvGraphicFramePr>
          <p:nvPr/>
        </p:nvGraphicFramePr>
        <p:xfrm>
          <a:off x="34925" y="115888"/>
          <a:ext cx="9145588" cy="604221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ورحمتهُ إلى جيل الأجيال لخائفيهِ. صنعَ قوَّةً بذراعِهِ. شَتَّتَ المُستكبرين بفكر قلوبهم. أنزلَ الأقوياءَ عن الكراسيِّ ورفعَ المتواضِعين.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Et sa miséricorde s’étend d’âge en âge Sur ceux qui le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Il a déployé la force de son bras ; Il a dispersé ceux qui avaient dans le coeur des pensées orgueilleuses,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Il a fait descendre les puissants de leurs trônes, Élevé les humbles,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50 And His mercy is on those who fear Him From generation to generation. 51 He has shown strength with His arm; He has scattered the proud in the imagination of their hearts. 52 He has put down the mighty from their thrones, And exalted the lowly.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58" name="Group 2"/>
          <p:cNvGraphicFramePr>
            <a:graphicFrameLocks noGrp="1"/>
          </p:cNvGraphicFramePr>
          <p:nvPr/>
        </p:nvGraphicFramePr>
        <p:xfrm>
          <a:off x="34925" y="115888"/>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أشبعَ الجياعَ خيراتٍ وصرفَ الأغنياءَ فارغين. عضَّدَ إسرائيلَ فتاهُ ليذكرَ رحمته، كما كلَّمَ آباءنا. إبراهيم وزرعَهُ إلى الأبد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Rassasié de biens les affamés, Renvoyé à vide les riches. 54 Il a secouru Israël, son serviteur, Et s’est souvenu de sa miséricorde, 55 comme il l’avait dit à nos pères, Envers Abraham et sa descendance pour toujours.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53 He has filled the hungry with good things, And the rich He has sent away empty. 54 He has helped His servant Israel, In remembrance of His mercy, 55 As He spoke to our fathers, To Abraham and to his seed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082" name="Group 2"/>
          <p:cNvGraphicFramePr>
            <a:graphicFrameLocks noGrp="1"/>
          </p:cNvGraphicFramePr>
          <p:nvPr/>
        </p:nvGraphicFramePr>
        <p:xfrm>
          <a:off x="107950" y="44450"/>
          <a:ext cx="9072563"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وأقامت مريمُ عندها نحو ثلاثة أشهُرٍ، وعادت إلى بيتِها.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Marie demeura avec Élisabeth environ trois mois. Puis elle retourna chez elle.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Mary remained with her about three months, and returned to her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85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9"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10"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51" name="Group 15"/>
          <p:cNvGraphicFramePr>
            <a:graphicFrameLocks noGrp="1"/>
          </p:cNvGraphicFramePr>
          <p:nvPr/>
        </p:nvGraphicFramePr>
        <p:xfrm>
          <a:off x="539750" y="2603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31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0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705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2130" name="Group 2"/>
          <p:cNvGraphicFramePr>
            <a:graphicFrameLocks noGrp="1"/>
          </p:cNvGraphicFramePr>
          <p:nvPr/>
        </p:nvGraphicFramePr>
        <p:xfrm>
          <a:off x="34925" y="44450"/>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40:2-3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2141" name="Rectangle 13"/>
          <p:cNvSpPr>
            <a:spLocks noGrp="1" noChangeArrowheads="1"/>
          </p:cNvSpPr>
          <p:nvPr>
            <p:ph type="ctrTitle"/>
          </p:nvPr>
        </p:nvSpPr>
        <p:spPr/>
        <p:txBody>
          <a:bodyPr/>
          <a:lstStyle/>
          <a:p>
            <a:r>
              <a:rPr lang="en-US"/>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3154"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3165" name="Rectangle 13"/>
          <p:cNvSpPr>
            <a:spLocks noGrp="1" noChangeArrowheads="1"/>
          </p:cNvSpPr>
          <p:nvPr>
            <p:ph type="ctrTitle"/>
          </p:nvPr>
        </p:nvSpPr>
        <p:spPr/>
        <p:txBody>
          <a:bodyPr/>
          <a:lstStyle/>
          <a:p>
            <a:r>
              <a:rPr lang="en-US"/>
              <a:t>2v</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178"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5202"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6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2762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7250"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89:24,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7261" name="Rectangle 13"/>
          <p:cNvSpPr>
            <a:spLocks noGrp="1" noChangeArrowheads="1"/>
          </p:cNvSpPr>
          <p:nvPr>
            <p:ph type="ctrTitle"/>
          </p:nvPr>
        </p:nvSpPr>
        <p:spPr/>
        <p:txBody>
          <a:bodyPr/>
          <a:lstStyle/>
          <a:p>
            <a:r>
              <a:rPr lang="en-US"/>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8274"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8285" name="Rectangle 13"/>
          <p:cNvSpPr>
            <a:spLocks noGrp="1" noChangeArrowheads="1"/>
          </p:cNvSpPr>
          <p:nvPr>
            <p:ph type="ctrTitle"/>
          </p:nvPr>
        </p:nvSpPr>
        <p:spPr/>
        <p:txBody>
          <a:bodyPr/>
          <a:lstStyle/>
          <a:p>
            <a:r>
              <a:rPr lang="en-US"/>
              <a:t>2m</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9298"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32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1346"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2370"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33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2833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833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833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5442"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85453" name="Rectangle 13"/>
          <p:cNvSpPr>
            <a:spLocks noGrp="1" noChangeArrowheads="1"/>
          </p:cNvSpPr>
          <p:nvPr>
            <p:ph type="ctrTitle"/>
          </p:nvPr>
        </p:nvSpPr>
        <p:spPr/>
        <p:txBody>
          <a:bodyPr/>
          <a:lstStyle/>
          <a:p>
            <a:r>
              <a:rPr lang="en-US"/>
              <a:t>2p</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6466"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7490" name="Group 2"/>
          <p:cNvGraphicFramePr>
            <a:graphicFrameLocks noGrp="1"/>
          </p:cNvGraphicFramePr>
          <p:nvPr/>
        </p:nvGraphicFramePr>
        <p:xfrm>
          <a:off x="34925" y="115888"/>
          <a:ext cx="9074150" cy="60895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14"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95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90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905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2610"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92621" name="Rectangle 13"/>
          <p:cNvSpPr>
            <a:spLocks noGrp="1" noChangeArrowheads="1"/>
          </p:cNvSpPr>
          <p:nvPr>
            <p:ph type="ctrTitle"/>
          </p:nvPr>
        </p:nvSpPr>
        <p:spPr/>
        <p:txBody>
          <a:bodyPr/>
          <a:lstStyle/>
          <a:p>
            <a:r>
              <a:rPr lang="en-US"/>
              <a:t>2c</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3634"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4658"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5682"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06"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30"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87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97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99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997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2997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826"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01837" name="Rectangle 13"/>
          <p:cNvSpPr>
            <a:spLocks noGrp="1" noChangeArrowheads="1"/>
          </p:cNvSpPr>
          <p:nvPr>
            <p:ph type="ctrTitle"/>
          </p:nvPr>
        </p:nvSpPr>
        <p:spPr/>
        <p:txBody>
          <a:bodyPr/>
          <a:lstStyle/>
          <a:p>
            <a:r>
              <a:rPr lang="en-US"/>
              <a:t>2a</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850"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3874"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4898"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5922"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6946"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7970"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8994"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18"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42"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2066"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3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41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5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6162"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16173" name="Rectangle 13"/>
          <p:cNvSpPr>
            <a:spLocks noGrp="1" noChangeArrowheads="1"/>
          </p:cNvSpPr>
          <p:nvPr>
            <p:ph type="ctrTitle"/>
          </p:nvPr>
        </p:nvSpPr>
        <p:spPr/>
        <p:txBody>
          <a:bodyPr/>
          <a:lstStyle/>
          <a:p>
            <a:r>
              <a:rPr lang="en-US"/>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186"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17197" name="Rectangle 13"/>
          <p:cNvSpPr>
            <a:spLocks noGrp="1" noChangeArrowheads="1"/>
          </p:cNvSpPr>
          <p:nvPr>
            <p:ph type="ctrTitle"/>
          </p:nvPr>
        </p:nvSpPr>
        <p:spPr/>
        <p:txBody>
          <a:bodyPr/>
          <a:lstStyle/>
          <a:p>
            <a:r>
              <a:rPr lang="en-US"/>
              <a:t>2g</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10"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3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0258"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282"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2306"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27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23" name="Group 15"/>
          <p:cNvGraphicFramePr>
            <a:graphicFrameLocks noGrp="1"/>
          </p:cNvGraphicFramePr>
          <p:nvPr/>
        </p:nvGraphicFramePr>
        <p:xfrm>
          <a:off x="539750" y="404813"/>
          <a:ext cx="8353425" cy="6431280"/>
        </p:xfrm>
        <a:graphic>
          <a:graphicData uri="http://schemas.openxmlformats.org/drawingml/2006/table">
            <a:tbl>
              <a:tblPr rtl="1"/>
              <a:tblGrid>
                <a:gridCol w="83534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 First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من شهر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 اليوم الأول</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Troisième</a:t>
                      </a:r>
                      <a:r>
                        <a:rPr kumimoji="0" lang="en-US" sz="4000" b="1" i="0" u="none" strike="noStrike" cap="none" normalizeH="0" baseline="0">
                          <a:ln>
                            <a:noFill/>
                          </a:ln>
                          <a:solidFill>
                            <a:srgbClr val="FF9900"/>
                          </a:solidFill>
                          <a:effectLst/>
                          <a:latin typeface="Arial" charset="0"/>
                          <a:cs typeface="Arial" charset="0"/>
                        </a:rPr>
                        <a:t> jour </a:t>
                      </a:r>
                      <a:r>
                        <a:rPr kumimoji="0" lang="fr-CA" sz="4000" b="1" i="0" u="none" strike="noStrike" cap="none" normalizeH="0" baseline="0">
                          <a:ln>
                            <a:noFill/>
                          </a:ln>
                          <a:solidFill>
                            <a:srgbClr val="FF9900"/>
                          </a:solidFill>
                          <a:effectLst/>
                          <a:latin typeface="Arial" charset="0"/>
                          <a:cs typeface="Arial" charset="0"/>
                        </a:rPr>
                        <a:t>de mois du Bashans</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 (Première jour du mois de Tubah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38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1338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3330" name="Group 2"/>
          <p:cNvGraphicFramePr>
            <a:graphicFrameLocks noGrp="1"/>
          </p:cNvGraphicFramePr>
          <p:nvPr/>
        </p:nvGraphicFramePr>
        <p:xfrm>
          <a:off x="34925" y="-26988"/>
          <a:ext cx="9001125" cy="662432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 </a:t>
                      </a:r>
                      <a:r>
                        <a:rPr kumimoji="0" lang="en-US" sz="3600" b="0" i="0" u="sng" strike="noStrike" cap="none" normalizeH="0" baseline="0">
                          <a:ln>
                            <a:noFill/>
                          </a:ln>
                          <a:solidFill>
                            <a:srgbClr val="FF9933"/>
                          </a:solidFill>
                          <a:effectLst/>
                          <a:latin typeface="Arial" charset="0"/>
                          <a:cs typeface="Times New Roman" pitchFamily="18" charset="0"/>
                        </a:rPr>
                        <a:t>5:11-12 </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انت تبارك الصدّيق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كانه بترس تحيطه بالرضا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toi Éternel, tu bénis le juste, Comme un bouclier, tu l’environnes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23341" name="Rectangle 13"/>
          <p:cNvSpPr>
            <a:spLocks noGrp="1" noChangeArrowheads="1"/>
          </p:cNvSpPr>
          <p:nvPr>
            <p:ph type="ctrTitle"/>
          </p:nvPr>
        </p:nvSpPr>
        <p:spPr/>
        <p:txBody>
          <a:bodyPr/>
          <a:lstStyle/>
          <a:p>
            <a:r>
              <a:rPr lang="en-US"/>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4354" name="Group 2"/>
          <p:cNvGraphicFramePr>
            <a:graphicFrameLocks noGrp="1"/>
          </p:cNvGraphicFramePr>
          <p:nvPr/>
        </p:nvGraphicFramePr>
        <p:xfrm>
          <a:off x="34925" y="44450"/>
          <a:ext cx="9074150" cy="629761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Mathieu </a:t>
                      </a:r>
                      <a:r>
                        <a:rPr kumimoji="0" lang="en-US" sz="28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24365" name="Rectangle 13"/>
          <p:cNvSpPr>
            <a:spLocks noGrp="1" noChangeArrowheads="1"/>
          </p:cNvSpPr>
          <p:nvPr>
            <p:ph type="ctrTitle"/>
          </p:nvPr>
        </p:nvSpPr>
        <p:spPr/>
        <p:txBody>
          <a:bodyPr/>
          <a:lstStyle/>
          <a:p>
            <a:r>
              <a:rPr lang="en-US"/>
              <a:t>3v</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378" name="Group 2"/>
          <p:cNvGraphicFramePr>
            <a:graphicFrameLocks noGrp="1"/>
          </p:cNvGraphicFramePr>
          <p:nvPr/>
        </p:nvGraphicFramePr>
        <p:xfrm>
          <a:off x="34925" y="44450"/>
          <a:ext cx="9074150" cy="6297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02" name="Group 2"/>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26" name="Group 2"/>
          <p:cNvGraphicFramePr>
            <a:graphicFrameLocks noGrp="1"/>
          </p:cNvGraphicFramePr>
          <p:nvPr/>
        </p:nvGraphicFramePr>
        <p:xfrm>
          <a:off x="34925" y="0"/>
          <a:ext cx="9074150" cy="6831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8450" name="Group 2"/>
          <p:cNvGraphicFramePr>
            <a:graphicFrameLocks noGrp="1"/>
          </p:cNvGraphicFramePr>
          <p:nvPr/>
        </p:nvGraphicFramePr>
        <p:xfrm>
          <a:off x="34925" y="0"/>
          <a:ext cx="9074150" cy="65246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9474" name="Group 2"/>
          <p:cNvGraphicFramePr>
            <a:graphicFrameLocks noGrp="1"/>
          </p:cNvGraphicFramePr>
          <p:nvPr/>
        </p:nvGraphicFramePr>
        <p:xfrm>
          <a:off x="34925" y="115888"/>
          <a:ext cx="9145588" cy="55467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04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3304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22" name="Group 2"/>
          <p:cNvGraphicFramePr>
            <a:graphicFrameLocks noGrp="1"/>
          </p:cNvGraphicFramePr>
          <p:nvPr/>
        </p:nvGraphicFramePr>
        <p:xfrm>
          <a:off x="107950" y="44450"/>
          <a:ext cx="9001125" cy="602367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34 :19</a:t>
                      </a:r>
                      <a:r>
                        <a:rPr kumimoji="0" lang="ar-EG" sz="3600" b="0" i="0" u="sng" strike="noStrike" cap="none" normalizeH="0" baseline="0">
                          <a:ln>
                            <a:noFill/>
                          </a:ln>
                          <a:solidFill>
                            <a:srgbClr val="FF9933"/>
                          </a:solidFill>
                          <a:effectLst/>
                          <a:latin typeface="Arial" charset="0"/>
                          <a:cs typeface="Arial" charset="0"/>
                        </a:rPr>
                        <a:t>-20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واحد منها لا ينكسر.</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31533" name="Rectangle 13"/>
          <p:cNvSpPr>
            <a:spLocks noGrp="1" noChangeArrowheads="1"/>
          </p:cNvSpPr>
          <p:nvPr>
            <p:ph type="ctrTitle"/>
          </p:nvPr>
        </p:nvSpPr>
        <p:spPr/>
        <p:txBody>
          <a:bodyPr/>
          <a:lstStyle/>
          <a:p>
            <a:r>
              <a:rPr lang="en-US"/>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2546" name="Group 2"/>
          <p:cNvGraphicFramePr>
            <a:graphicFrameLocks noGrp="1"/>
          </p:cNvGraphicFramePr>
          <p:nvPr/>
        </p:nvGraphicFramePr>
        <p:xfrm>
          <a:off x="34925" y="44450"/>
          <a:ext cx="9145588" cy="683298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32557" name="Rectangle 13"/>
          <p:cNvSpPr>
            <a:spLocks noGrp="1" noChangeArrowheads="1"/>
          </p:cNvSpPr>
          <p:nvPr>
            <p:ph type="ctrTitle"/>
          </p:nvPr>
        </p:nvSpPr>
        <p:spPr/>
        <p:txBody>
          <a:bodyPr/>
          <a:lstStyle/>
          <a:p>
            <a:r>
              <a:rPr lang="en-US"/>
              <a:t>3m</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3570" name="Group 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4594" name="Group 2"/>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5618" name="Group 2"/>
          <p:cNvGraphicFramePr>
            <a:graphicFrameLocks noGrp="1"/>
          </p:cNvGraphicFramePr>
          <p:nvPr/>
        </p:nvGraphicFramePr>
        <p:xfrm>
          <a:off x="34925" y="44450"/>
          <a:ext cx="9145588"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66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3366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3366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3366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8690"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 say again, let no one think me a fool. If otherwise, at least receive me as a fool, that I also may boast a little. 17  What I speak, I speak not according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38701" name="Rectangle 13"/>
          <p:cNvSpPr>
            <a:spLocks noGrp="1" noChangeArrowheads="1"/>
          </p:cNvSpPr>
          <p:nvPr>
            <p:ph type="ctrTitle"/>
          </p:nvPr>
        </p:nvSpPr>
        <p:spPr/>
        <p:txBody>
          <a:bodyPr/>
          <a:lstStyle/>
          <a:p>
            <a:r>
              <a:rPr lang="en-US"/>
              <a:t>3p</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9714" name="Group 2"/>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hors de sens, avec l’assurance d’avoir de quoi me glorifier. 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it were, foolishly, in this confidence of boasting. 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38" name="Group 2"/>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62" name="Group 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786"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10" name="Group 2"/>
          <p:cNvGraphicFramePr>
            <a:graphicFrameLocks noGrp="1"/>
          </p:cNvGraphicFramePr>
          <p:nvPr/>
        </p:nvGraphicFramePr>
        <p:xfrm>
          <a:off x="107950" y="44450"/>
          <a:ext cx="9001125" cy="580637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4834" name="Group 2"/>
          <p:cNvGraphicFramePr>
            <a:graphicFrameLocks noGrp="1"/>
          </p:cNvGraphicFramePr>
          <p:nvPr/>
        </p:nvGraphicFramePr>
        <p:xfrm>
          <a:off x="107950" y="44450"/>
          <a:ext cx="9001125"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5858" name="Group 2"/>
          <p:cNvGraphicFramePr>
            <a:graphicFrameLocks noGrp="1"/>
          </p:cNvGraphicFramePr>
          <p:nvPr/>
        </p:nvGraphicFramePr>
        <p:xfrm>
          <a:off x="107950" y="44450"/>
          <a:ext cx="8928100"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882" name="Group 2"/>
          <p:cNvGraphicFramePr>
            <a:graphicFrameLocks noGrp="1"/>
          </p:cNvGraphicFramePr>
          <p:nvPr/>
        </p:nvGraphicFramePr>
        <p:xfrm>
          <a:off x="107950" y="44450"/>
          <a:ext cx="9001125" cy="677088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06" name="Group 2"/>
          <p:cNvGraphicFramePr>
            <a:graphicFrameLocks noGrp="1"/>
          </p:cNvGraphicFramePr>
          <p:nvPr/>
        </p:nvGraphicFramePr>
        <p:xfrm>
          <a:off x="107950" y="44450"/>
          <a:ext cx="9001125"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8930" name="Group 2"/>
          <p:cNvGraphicFramePr>
            <a:graphicFrameLocks noGrp="1"/>
          </p:cNvGraphicFramePr>
          <p:nvPr/>
        </p:nvGraphicFramePr>
        <p:xfrm>
          <a:off x="107950" y="44450"/>
          <a:ext cx="9001125" cy="676872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fut ravi jusqu’au troisième ciel. 3 Et je sais que cet homme était–ce dans son corps ou sans son corps ? je ne sais, Dieu le sait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9954" name="Group 2"/>
          <p:cNvGraphicFramePr>
            <a:graphicFrameLocks noGrp="1"/>
          </p:cNvGraphicFramePr>
          <p:nvPr/>
        </p:nvGraphicFramePr>
        <p:xfrm>
          <a:off x="34925" y="44450"/>
          <a:ext cx="9001125"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0978" name="Group 2"/>
          <p:cNvGraphicFramePr>
            <a:graphicFrameLocks noGrp="1"/>
          </p:cNvGraphicFramePr>
          <p:nvPr/>
        </p:nvGraphicFramePr>
        <p:xfrm>
          <a:off x="34925" y="44450"/>
          <a:ext cx="9074150" cy="61214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002" name="Group 2"/>
          <p:cNvGraphicFramePr>
            <a:graphicFrameLocks noGrp="1"/>
          </p:cNvGraphicFramePr>
          <p:nvPr/>
        </p:nvGraphicFramePr>
        <p:xfrm>
          <a:off x="34925" y="44450"/>
          <a:ext cx="9074150" cy="63441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3026" name="Group 2"/>
          <p:cNvGraphicFramePr>
            <a:graphicFrameLocks noGrp="1"/>
          </p:cNvGraphicFramePr>
          <p:nvPr/>
        </p:nvGraphicFramePr>
        <p:xfrm>
          <a:off x="107950" y="44450"/>
          <a:ext cx="9001125"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50" name="Group 2"/>
          <p:cNvGraphicFramePr>
            <a:graphicFrameLocks noGrp="1"/>
          </p:cNvGraphicFramePr>
          <p:nvPr/>
        </p:nvGraphicFramePr>
        <p:xfrm>
          <a:off x="34925" y="44450"/>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074"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6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7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57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571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9170" name="Group 2"/>
          <p:cNvGraphicFramePr>
            <a:graphicFrameLocks noGrp="1"/>
          </p:cNvGraphicFramePr>
          <p:nvPr/>
        </p:nvGraphicFramePr>
        <p:xfrm>
          <a:off x="34925"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59181" name="Rectangle 13"/>
          <p:cNvSpPr>
            <a:spLocks noGrp="1" noChangeArrowheads="1"/>
          </p:cNvSpPr>
          <p:nvPr>
            <p:ph type="ctrTitle"/>
          </p:nvPr>
        </p:nvSpPr>
        <p:spPr/>
        <p:txBody>
          <a:bodyPr/>
          <a:lstStyle/>
          <a:p>
            <a:r>
              <a:rPr lang="en-US"/>
              <a:t>3c</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0194" name="Group 2"/>
          <p:cNvGraphicFramePr>
            <a:graphicFrameLocks noGrp="1"/>
          </p:cNvGraphicFramePr>
          <p:nvPr/>
        </p:nvGraphicFramePr>
        <p:xfrm>
          <a:off x="107950" y="115888"/>
          <a:ext cx="9001125"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1218"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42" name="Group 2"/>
          <p:cNvGraphicFramePr>
            <a:graphicFrameLocks noGrp="1"/>
          </p:cNvGraphicFramePr>
          <p:nvPr/>
        </p:nvGraphicFramePr>
        <p:xfrm>
          <a:off x="34925" y="115888"/>
          <a:ext cx="9074150" cy="57626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266" name="Group 2"/>
          <p:cNvGraphicFramePr>
            <a:graphicFrameLocks noGrp="1"/>
          </p:cNvGraphicFramePr>
          <p:nvPr/>
        </p:nvGraphicFramePr>
        <p:xfrm>
          <a:off x="107950" y="44450"/>
          <a:ext cx="9001125"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4290" name="Group 2"/>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5314" name="Group 2"/>
          <p:cNvGraphicFramePr>
            <a:graphicFrameLocks noGrp="1"/>
          </p:cNvGraphicFramePr>
          <p:nvPr/>
        </p:nvGraphicFramePr>
        <p:xfrm>
          <a:off x="107950" y="44450"/>
          <a:ext cx="9001125" cy="6480176"/>
        </p:xfrm>
        <a:graphic>
          <a:graphicData uri="http://schemas.openxmlformats.org/drawingml/2006/table">
            <a:tbl>
              <a:tblPr rtl="1"/>
              <a:tblGrid>
                <a:gridCol w="5329237">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63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73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367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673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3673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9410" name="Group 2"/>
          <p:cNvGraphicFramePr>
            <a:graphicFrameLocks noGrp="1"/>
          </p:cNvGraphicFramePr>
          <p:nvPr/>
        </p:nvGraphicFramePr>
        <p:xfrm>
          <a:off x="107950" y="44450"/>
          <a:ext cx="9001125"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69421" name="Rectangle 13"/>
          <p:cNvSpPr>
            <a:spLocks noGrp="1" noChangeArrowheads="1"/>
          </p:cNvSpPr>
          <p:nvPr>
            <p:ph type="ctrTitle"/>
          </p:nvPr>
        </p:nvSpPr>
        <p:spPr/>
        <p:txBody>
          <a:bodyPr/>
          <a:lstStyle/>
          <a:p>
            <a:r>
              <a:rPr lang="en-US"/>
              <a:t>3a</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0434"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1458"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فحسن هذا القول امام كل الجمهور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5 Ce discours plut à toute la multitude.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5 And the saying pleased the whole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2482" name="Group 2"/>
          <p:cNvGraphicFramePr>
            <a:graphicFrameLocks noGrp="1"/>
          </p:cNvGraphicFramePr>
          <p:nvPr/>
        </p:nvGraphicFramePr>
        <p:xfrm>
          <a:off x="34925" y="44450"/>
          <a:ext cx="9001125" cy="6230303"/>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3506" name="Group 2"/>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30"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554" name="Group 2"/>
          <p:cNvGraphicFramePr>
            <a:graphicFrameLocks noGrp="1"/>
          </p:cNvGraphicFramePr>
          <p:nvPr/>
        </p:nvGraphicFramePr>
        <p:xfrm>
          <a:off x="107950" y="44450"/>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578"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02"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8626" name="Group 2"/>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96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06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16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722" name="Group 2"/>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82733" name="Rectangle 13"/>
          <p:cNvSpPr>
            <a:spLocks noGrp="1" noChangeArrowheads="1"/>
          </p:cNvSpPr>
          <p:nvPr>
            <p:ph type="ctrTitle"/>
          </p:nvPr>
        </p:nvSpPr>
        <p:spPr/>
        <p:txBody>
          <a:bodyPr/>
          <a:lstStyle/>
          <a:p>
            <a:r>
              <a:rPr lang="en-US"/>
              <a:t>3g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3746" name="Group 2"/>
          <p:cNvGraphicFramePr>
            <a:graphicFrameLocks noGrp="1"/>
          </p:cNvGraphicFramePr>
          <p:nvPr/>
        </p:nvGraphicFramePr>
        <p:xfrm>
          <a:off x="34925" y="44450"/>
          <a:ext cx="9074150" cy="6771069"/>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83757" name="Rectangle 13"/>
          <p:cNvSpPr>
            <a:spLocks noGrp="1" noChangeArrowheads="1"/>
          </p:cNvSpPr>
          <p:nvPr>
            <p:ph type="ctrTitle"/>
          </p:nvPr>
        </p:nvSpPr>
        <p:spPr/>
        <p:txBody>
          <a:bodyPr/>
          <a:lstStyle/>
          <a:p>
            <a:r>
              <a:rPr lang="en-US"/>
              <a:t>3g</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4770" name="Group 2"/>
          <p:cNvGraphicFramePr>
            <a:graphicFrameLocks noGrp="1"/>
          </p:cNvGraphicFramePr>
          <p:nvPr/>
        </p:nvGraphicFramePr>
        <p:xfrm>
          <a:off x="34925" y="44450"/>
          <a:ext cx="9074150" cy="62303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 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5794" name="Group 2"/>
          <p:cNvGraphicFramePr>
            <a:graphicFrameLocks noGrp="1"/>
          </p:cNvGraphicFramePr>
          <p:nvPr/>
        </p:nvGraphicFramePr>
        <p:xfrm>
          <a:off x="107950" y="44450"/>
          <a:ext cx="9001125"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18" name="Group 2"/>
          <p:cNvGraphicFramePr>
            <a:graphicFrameLocks noGrp="1"/>
          </p:cNvGraphicFramePr>
          <p:nvPr/>
        </p:nvGraphicFramePr>
        <p:xfrm>
          <a:off x="107950" y="115888"/>
          <a:ext cx="9001125"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7842" name="Group 2"/>
          <p:cNvGraphicFramePr>
            <a:graphicFrameLocks noGrp="1"/>
          </p:cNvGraphicFramePr>
          <p:nvPr/>
        </p:nvGraphicFramePr>
        <p:xfrm>
          <a:off x="107950" y="44450"/>
          <a:ext cx="9001125"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866" name="Group 2"/>
          <p:cNvGraphicFramePr>
            <a:graphicFrameLocks noGrp="1"/>
          </p:cNvGraphicFramePr>
          <p:nvPr/>
        </p:nvGraphicFramePr>
        <p:xfrm>
          <a:off x="107950" y="44450"/>
          <a:ext cx="9001125"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9890" name="Group 2"/>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0914" name="Group 2"/>
          <p:cNvGraphicFramePr>
            <a:graphicFrameLocks noGrp="1"/>
          </p:cNvGraphicFramePr>
          <p:nvPr/>
        </p:nvGraphicFramePr>
        <p:xfrm>
          <a:off x="34925" y="115888"/>
          <a:ext cx="9001125" cy="580421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1938" name="Group 2"/>
          <p:cNvGraphicFramePr>
            <a:graphicFrameLocks noGrp="1"/>
          </p:cNvGraphicFramePr>
          <p:nvPr/>
        </p:nvGraphicFramePr>
        <p:xfrm>
          <a:off x="107950" y="44450"/>
          <a:ext cx="9001125"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62" name="Group 2"/>
          <p:cNvGraphicFramePr>
            <a:graphicFrameLocks noGrp="1"/>
          </p:cNvGraphicFramePr>
          <p:nvPr/>
        </p:nvGraphicFramePr>
        <p:xfrm>
          <a:off x="107950" y="115888"/>
          <a:ext cx="9001125"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986" name="Group 2"/>
          <p:cNvGraphicFramePr>
            <a:graphicFrameLocks noGrp="1"/>
          </p:cNvGraphicFramePr>
          <p:nvPr/>
        </p:nvGraphicFramePr>
        <p:xfrm>
          <a:off x="107950" y="115888"/>
          <a:ext cx="8928100" cy="5546726"/>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65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56" name="Group 20"/>
          <p:cNvGraphicFramePr>
            <a:graphicFrameLocks noGrp="1"/>
          </p:cNvGraphicFramePr>
          <p:nvPr/>
        </p:nvGraphicFramePr>
        <p:xfrm>
          <a:off x="250825" y="260350"/>
          <a:ext cx="8858250" cy="5821680"/>
        </p:xfrm>
        <a:graphic>
          <a:graphicData uri="http://schemas.openxmlformats.org/drawingml/2006/table">
            <a:tbl>
              <a:tblPr rtl="1"/>
              <a:tblGrid>
                <a:gridCol w="8858250">
                  <a:extLst>
                    <a:ext uri="{9D8B030D-6E8A-4147-A177-3AD203B41FA5}">
                      <a16:colId xmlns:a16="http://schemas.microsoft.com/office/drawing/2014/main" val="20000"/>
                    </a:ext>
                  </a:extLst>
                </a:gridCol>
              </a:tblGrid>
              <a:tr h="33115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( 29</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والعشرون من شهر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neuvième du Hatour</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985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5010"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89:36, 29</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89:36, 29</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5021" name="Rectangle 13"/>
          <p:cNvSpPr>
            <a:spLocks noGrp="1" noChangeArrowheads="1"/>
          </p:cNvSpPr>
          <p:nvPr>
            <p:ph type="ctrTitle"/>
          </p:nvPr>
        </p:nvSpPr>
        <p:spPr/>
        <p:txBody>
          <a:bodyPr/>
          <a:lstStyle/>
          <a:p>
            <a:r>
              <a:rPr lang="en-US"/>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6034" name="Group 2"/>
          <p:cNvGraphicFramePr>
            <a:graphicFrameLocks noGrp="1"/>
          </p:cNvGraphicFramePr>
          <p:nvPr/>
        </p:nvGraphicFramePr>
        <p:xfrm>
          <a:off x="69850" y="44450"/>
          <a:ext cx="8966200" cy="626796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6045" name="Rectangle 13"/>
          <p:cNvSpPr>
            <a:spLocks noGrp="1" noChangeArrowheads="1"/>
          </p:cNvSpPr>
          <p:nvPr>
            <p:ph type="ctrTitle"/>
          </p:nvPr>
        </p:nvSpPr>
        <p:spPr/>
        <p:txBody>
          <a:bodyPr/>
          <a:lstStyle/>
          <a:p>
            <a:r>
              <a:rPr lang="en-US"/>
              <a:t>4v</a:t>
            </a: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058"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نبيا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8082"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06"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30"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11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4011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2178"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107:32, 41-42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a:ln>
                            <a:noFill/>
                          </a:ln>
                          <a:solidFill>
                            <a:schemeClr val="bg1"/>
                          </a:solidFill>
                          <a:effectLst/>
                          <a:latin typeface="Arial" charset="0"/>
                          <a:cs typeface="Arial" charset="0"/>
                        </a:rPr>
                        <a:t>   </a:t>
                      </a:r>
                      <a:r>
                        <a:rPr kumimoji="0" lang="en-C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107:32, 41-42</a:t>
                      </a:r>
                      <a:r>
                        <a:rPr kumimoji="0" lang="fr-FR" sz="2800" b="0" i="0" u="sng" strike="noStrike" cap="none" normalizeH="0" baseline="0">
                          <a:ln>
                            <a:noFill/>
                          </a:ln>
                          <a:solidFill>
                            <a:srgbClr val="FF9933"/>
                          </a:solidFill>
                          <a:effectLst/>
                          <a:latin typeface="Arial" charset="0"/>
                          <a:cs typeface="Times New Roman" pitchFamily="18" charset="0"/>
                        </a:rPr>
                        <a:t> 32</a:t>
                      </a:r>
                      <a:r>
                        <a:rPr kumimoji="0" lang="fr-FR" sz="2800" b="0" i="0" u="none" strike="noStrike" cap="none" normalizeH="0" baseline="0">
                          <a:ln>
                            <a:noFill/>
                          </a:ln>
                          <a:solidFill>
                            <a:schemeClr val="bg1"/>
                          </a:solidFill>
                          <a:effectLst/>
                          <a:latin typeface="Arial" charset="0"/>
                          <a:cs typeface="Arial" charset="0"/>
                        </a:rPr>
                        <a:t> 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41 Il rend les familles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2189" name="Rectangle 13"/>
          <p:cNvSpPr>
            <a:spLocks noGrp="1" noChangeArrowheads="1"/>
          </p:cNvSpPr>
          <p:nvPr>
            <p:ph type="ctrTitle"/>
          </p:nvPr>
        </p:nvSpPr>
        <p:spPr/>
        <p:txBody>
          <a:bodyPr/>
          <a:lstStyle/>
          <a:p>
            <a:r>
              <a:rPr lang="en-US" dirty="0"/>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02"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3213" name="Rectangle 13"/>
          <p:cNvSpPr>
            <a:spLocks noGrp="1" noChangeArrowheads="1"/>
          </p:cNvSpPr>
          <p:nvPr>
            <p:ph type="ctrTitle"/>
          </p:nvPr>
        </p:nvSpPr>
        <p:spPr/>
        <p:txBody>
          <a:bodyPr/>
          <a:lstStyle/>
          <a:p>
            <a:r>
              <a:rPr lang="en-US"/>
              <a:t>4m</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4226"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5250"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6274"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729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0729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0730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0730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346"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9357" name="Rectangle 13"/>
          <p:cNvSpPr>
            <a:spLocks noGrp="1" noChangeArrowheads="1"/>
          </p:cNvSpPr>
          <p:nvPr>
            <p:ph type="ctrTitle"/>
          </p:nvPr>
        </p:nvSpPr>
        <p:spPr/>
        <p:txBody>
          <a:bodyPr/>
          <a:lstStyle/>
          <a:p>
            <a:r>
              <a:rPr lang="en-US"/>
              <a:t>4p</a:t>
            </a: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370"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1394"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2418"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42"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4466"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5490"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6514"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38"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85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95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19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195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1634"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21645" name="Rectangle 13"/>
          <p:cNvSpPr>
            <a:spLocks noGrp="1" noChangeArrowheads="1"/>
          </p:cNvSpPr>
          <p:nvPr>
            <p:ph type="ctrTitle"/>
          </p:nvPr>
        </p:nvSpPr>
        <p:spPr/>
        <p:txBody>
          <a:bodyPr/>
          <a:lstStyle/>
          <a:p>
            <a:r>
              <a:rPr lang="en-US"/>
              <a:t>4c</a:t>
            </a: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2658"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682"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706"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30"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754"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77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88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28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288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4288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0850"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30861" name="Rectangle 13"/>
          <p:cNvSpPr>
            <a:spLocks noGrp="1" noChangeArrowheads="1"/>
          </p:cNvSpPr>
          <p:nvPr>
            <p:ph type="ctrTitle"/>
          </p:nvPr>
        </p:nvSpPr>
        <p:spPr/>
        <p:txBody>
          <a:bodyPr/>
          <a:lstStyle/>
          <a:p>
            <a:r>
              <a:rPr lang="en-US"/>
              <a:t>4a</a:t>
            </a: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1874"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2898"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22"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946"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5970"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6994"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8018"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9042"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0066"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1090"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2114"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3138"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51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62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7234"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110:4-5, 7</a:t>
                      </a:r>
                      <a:r>
                        <a:rPr kumimoji="0" lang="ar-EG" sz="3600" b="0" i="0" u="sng" strike="noStrike" cap="none" normalizeH="0" baseline="0" dirty="0">
                          <a:ln>
                            <a:noFill/>
                          </a:ln>
                          <a:solidFill>
                            <a:srgbClr val="FF9933"/>
                          </a:solidFill>
                          <a:effectLst/>
                          <a:latin typeface="Arial" charset="0"/>
                          <a:cs typeface="Times New Roman" pitchFamily="18"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47245" name="Rectangle 13"/>
          <p:cNvSpPr>
            <a:spLocks noGrp="1" noChangeArrowheads="1"/>
          </p:cNvSpPr>
          <p:nvPr>
            <p:ph type="ctrTitle"/>
          </p:nvPr>
        </p:nvSpPr>
        <p:spPr/>
        <p:txBody>
          <a:bodyPr/>
          <a:lstStyle/>
          <a:p>
            <a:r>
              <a:rPr lang="en-US"/>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8258"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48269" name="Rectangle 13"/>
          <p:cNvSpPr>
            <a:spLocks noGrp="1" noChangeArrowheads="1"/>
          </p:cNvSpPr>
          <p:nvPr>
            <p:ph type="ctrTitle"/>
          </p:nvPr>
        </p:nvSpPr>
        <p:spPr/>
        <p:txBody>
          <a:bodyPr/>
          <a:lstStyle/>
          <a:p>
            <a:r>
              <a:rPr lang="en-US" dirty="0"/>
              <a:t>4g</a:t>
            </a:r>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9282"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0306"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1330"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69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10"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11"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984" name="Group 8"/>
          <p:cNvGraphicFramePr>
            <a:graphicFrameLocks noGrp="1"/>
          </p:cNvGraphicFramePr>
          <p:nvPr/>
        </p:nvGraphicFramePr>
        <p:xfrm>
          <a:off x="539750" y="10525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5600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2354"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a:t>
                      </a:r>
                      <a:r>
                        <a:rPr kumimoji="0" lang="fr-FR" sz="3600" b="0" i="0" u="sng" strike="noStrike" cap="none" normalizeH="0" baseline="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52365" name="Rectangle 13"/>
          <p:cNvSpPr>
            <a:spLocks noGrp="1" noChangeArrowheads="1"/>
          </p:cNvSpPr>
          <p:nvPr>
            <p:ph type="ctrTitle"/>
          </p:nvPr>
        </p:nvSpPr>
        <p:spPr/>
        <p:txBody>
          <a:bodyPr/>
          <a:lstStyle/>
          <a:p>
            <a:r>
              <a:rPr lang="en-US"/>
              <a:t>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3378"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53389" name="Rectangle 13"/>
          <p:cNvSpPr>
            <a:spLocks noGrp="1" noChangeArrowheads="1"/>
          </p:cNvSpPr>
          <p:nvPr>
            <p:ph type="ctrTitle"/>
          </p:nvPr>
        </p:nvSpPr>
        <p:spPr/>
        <p:txBody>
          <a:bodyPr/>
          <a:lstStyle/>
          <a:p>
            <a:r>
              <a:rPr lang="en-US"/>
              <a:t>5v</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02" name="Group 2"/>
          <p:cNvGraphicFramePr>
            <a:graphicFrameLocks noGrp="1"/>
          </p:cNvGraphicFramePr>
          <p:nvPr/>
        </p:nvGraphicFramePr>
        <p:xfrm>
          <a:off x="34925" y="0"/>
          <a:ext cx="9074150" cy="587851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5426"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6450"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7474"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8498"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9522"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0546"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1570"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25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4625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3618"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105 : 26, 27, 45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63629" name="Rectangle 13"/>
          <p:cNvSpPr>
            <a:spLocks noGrp="1" noChangeArrowheads="1"/>
          </p:cNvSpPr>
          <p:nvPr>
            <p:ph type="ctrTitle"/>
          </p:nvPr>
        </p:nvSpPr>
        <p:spPr/>
        <p:txBody>
          <a:bodyPr/>
          <a:lstStyle/>
          <a:p>
            <a:r>
              <a:rPr lang="en-US"/>
              <a:t>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4642"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64653" name="Rectangle 13"/>
          <p:cNvSpPr>
            <a:spLocks noGrp="1" noChangeArrowheads="1"/>
          </p:cNvSpPr>
          <p:nvPr>
            <p:ph type="ctrTitle"/>
          </p:nvPr>
        </p:nvSpPr>
        <p:spPr/>
        <p:txBody>
          <a:bodyPr/>
          <a:lstStyle/>
          <a:p>
            <a:r>
              <a:rPr lang="en-US"/>
              <a:t>5m</a:t>
            </a: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5666"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6690"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7714"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8738"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9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69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69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697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1810"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71821" name="Rectangle 13"/>
          <p:cNvSpPr>
            <a:spLocks noGrp="1" noChangeArrowheads="1"/>
          </p:cNvSpPr>
          <p:nvPr>
            <p:ph type="ctrTitle"/>
          </p:nvPr>
        </p:nvSpPr>
        <p:spPr/>
        <p:txBody>
          <a:bodyPr/>
          <a:lstStyle/>
          <a:p>
            <a:r>
              <a:rPr lang="en-US"/>
              <a:t>5p</a:t>
            </a:r>
          </a:p>
        </p:txBody>
      </p:sp>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2834"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3858"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4882"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5906"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6930"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7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8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78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78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1026"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81037" name="Rectangle 13"/>
          <p:cNvSpPr>
            <a:spLocks noGrp="1" noChangeArrowheads="1"/>
          </p:cNvSpPr>
          <p:nvPr>
            <p:ph type="ctrTitle"/>
          </p:nvPr>
        </p:nvSpPr>
        <p:spPr/>
        <p:txBody>
          <a:bodyPr/>
          <a:lstStyle/>
          <a:p>
            <a:r>
              <a:rPr lang="en-US"/>
              <a:t>5c</a:t>
            </a: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2050"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3074"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4098"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5122"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6146"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7170"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8194"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92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02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902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902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4902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2290"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92301" name="Rectangle 13"/>
          <p:cNvSpPr>
            <a:spLocks noGrp="1" noChangeArrowheads="1"/>
          </p:cNvSpPr>
          <p:nvPr>
            <p:ph type="ctrTitle"/>
          </p:nvPr>
        </p:nvSpPr>
        <p:spPr/>
        <p:txBody>
          <a:bodyPr/>
          <a:lstStyle/>
          <a:p>
            <a:r>
              <a:rPr lang="en-US"/>
              <a:t>5a</a:t>
            </a: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3314"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4338"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362"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6386"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7410"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8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94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0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1506"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a:ln>
                            <a:noFill/>
                          </a:ln>
                          <a:solidFill>
                            <a:schemeClr val="bg1"/>
                          </a:solidFill>
                          <a:effectLst/>
                          <a:latin typeface="Arial" charset="0"/>
                          <a:cs typeface="Arial" charset="0"/>
                        </a:rPr>
                        <a:t>هللويا.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1517" name="Rectangle 13"/>
          <p:cNvSpPr>
            <a:spLocks noGrp="1" noChangeArrowheads="1"/>
          </p:cNvSpPr>
          <p:nvPr>
            <p:ph type="ctrTitle"/>
          </p:nvPr>
        </p:nvSpPr>
        <p:spPr/>
        <p:txBody>
          <a:bodyPr/>
          <a:lstStyle/>
          <a:p>
            <a:r>
              <a:rPr lang="en-US"/>
              <a:t>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2530"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2541" name="Rectangle 13"/>
          <p:cNvSpPr>
            <a:spLocks noGrp="1" noChangeArrowheads="1"/>
          </p:cNvSpPr>
          <p:nvPr>
            <p:ph type="ctrTitle"/>
          </p:nvPr>
        </p:nvSpPr>
        <p:spPr/>
        <p:txBody>
          <a:bodyPr/>
          <a:lstStyle/>
          <a:p>
            <a:r>
              <a:rPr lang="en-US"/>
              <a:t>5g</a:t>
            </a:r>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3554"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4578"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02"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6626"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7650"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8674"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9698"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722"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1746"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2770"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3794"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4818"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45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56" name="Group 20"/>
          <p:cNvGraphicFramePr>
            <a:graphicFrameLocks noGrp="1"/>
          </p:cNvGraphicFramePr>
          <p:nvPr/>
        </p:nvGraphicFramePr>
        <p:xfrm>
          <a:off x="381000" y="457200"/>
          <a:ext cx="8137525" cy="565099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Sixth day of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Twenty Third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اليوم السادس من شهر بشنس</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اليوم الثالث والعشرون </a:t>
                      </a:r>
                      <a:r>
                        <a:rPr kumimoji="0" lang="ar-KW" sz="3200" b="1" i="0" u="none" strike="noStrike" cap="none" normalizeH="0" baseline="0">
                          <a:ln>
                            <a:noFill/>
                          </a:ln>
                          <a:solidFill>
                            <a:srgbClr val="FF9900"/>
                          </a:solidFill>
                          <a:effectLst/>
                          <a:latin typeface="Arial" charset="0"/>
                          <a:cs typeface="Arial" charset="0"/>
                        </a:rPr>
                        <a:t>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برمودة</a:t>
                      </a:r>
                      <a:r>
                        <a:rPr kumimoji="0" lang="ar-KW" sz="3200" b="1" i="0" u="none" strike="noStrike" cap="none" normalizeH="0" baseline="0">
                          <a:ln>
                            <a:noFill/>
                          </a:ln>
                          <a:solidFill>
                            <a:srgbClr val="FF9900"/>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a:ln>
                            <a:noFill/>
                          </a:ln>
                          <a:solidFill>
                            <a:srgbClr val="FF9900"/>
                          </a:solidFill>
                          <a:effectLst/>
                          <a:latin typeface="Arial" charset="0"/>
                          <a:cs typeface="Arial" charset="0"/>
                        </a:rPr>
                        <a:t>Sixième jour du mois du Bashans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Vingt troisième jour du mois de </a:t>
                      </a:r>
                      <a:r>
                        <a:rPr kumimoji="0" lang="en-US" sz="3200" b="0" i="0" u="none" strike="noStrike" cap="none" normalizeH="0" baseline="0">
                          <a:ln>
                            <a:noFill/>
                          </a:ln>
                          <a:solidFill>
                            <a:srgbClr val="FF9900"/>
                          </a:solidFill>
                          <a:effectLst/>
                          <a:latin typeface="Arial" charset="0"/>
                          <a:cs typeface="Arial" charset="0"/>
                        </a:rPr>
                        <a:t>Baramudahr)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6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265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42" name="Group 2"/>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34:17-18</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34:17-18</a:t>
                      </a:r>
                      <a:endParaRPr kumimoji="0" lang="fr-CA" sz="28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L’Éternel est près de ceux qui 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15853" name="Rectangle 13"/>
          <p:cNvSpPr>
            <a:spLocks noGrp="1" noChangeArrowheads="1"/>
          </p:cNvSpPr>
          <p:nvPr>
            <p:ph type="ctrTitle"/>
          </p:nvPr>
        </p:nvSpPr>
        <p:spPr/>
        <p:txBody>
          <a:bodyPr/>
          <a:lstStyle/>
          <a:p>
            <a:r>
              <a:rPr lang="en-US"/>
              <a:t>6pv</a:t>
            </a:r>
          </a:p>
        </p:txBody>
      </p:sp>
      <p:sp>
        <p:nvSpPr>
          <p:cNvPr id="16" name="Text Box 29">
            <a:hlinkClick r:id="" action="ppaction://macro?name=LetThemExaltHimForBishop"/>
          </p:cNvPr>
          <p:cNvSpPr txBox="1">
            <a:spLocks noChangeArrowheads="1"/>
          </p:cNvSpPr>
          <p:nvPr/>
        </p:nvSpPr>
        <p:spPr bwMode="auto">
          <a:xfrm>
            <a:off x="7391399" y="635795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6866" name="Group 2"/>
          <p:cNvGraphicFramePr>
            <a:graphicFrameLocks noGrp="1"/>
          </p:cNvGraphicFramePr>
          <p:nvPr/>
        </p:nvGraphicFramePr>
        <p:xfrm>
          <a:off x="69850" y="44450"/>
          <a:ext cx="9074150" cy="663372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( 10 : 16 – 22 )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16877" name="Rectangle 13"/>
          <p:cNvSpPr>
            <a:spLocks noGrp="1" noChangeArrowheads="1"/>
          </p:cNvSpPr>
          <p:nvPr>
            <p:ph type="ctrTitle"/>
          </p:nvPr>
        </p:nvSpPr>
        <p:spPr/>
        <p:txBody>
          <a:bodyPr/>
          <a:lstStyle/>
          <a:p>
            <a:r>
              <a:rPr lang="en-US"/>
              <a:t>6v</a:t>
            </a:r>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7890" name="Group 2"/>
          <p:cNvGraphicFramePr>
            <a:graphicFrameLocks noGrp="1"/>
          </p:cNvGraphicFramePr>
          <p:nvPr/>
        </p:nvGraphicFramePr>
        <p:xfrm>
          <a:off x="69850" y="4445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8914" name="Group 2"/>
          <p:cNvGraphicFramePr>
            <a:graphicFrameLocks noGrp="1"/>
          </p:cNvGraphicFramePr>
          <p:nvPr/>
        </p:nvGraphicFramePr>
        <p:xfrm>
          <a:off x="107950" y="44450"/>
          <a:ext cx="9072563" cy="580637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9938" name="Group 2"/>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0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5209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1986" name="Group 2"/>
          <p:cNvGraphicFramePr>
            <a:graphicFrameLocks noGrp="1"/>
          </p:cNvGraphicFramePr>
          <p:nvPr/>
        </p:nvGraphicFramePr>
        <p:xfrm>
          <a:off x="69850" y="115888"/>
          <a:ext cx="9074150" cy="6742112"/>
        </p:xfrm>
        <a:graphic>
          <a:graphicData uri="http://schemas.openxmlformats.org/drawingml/2006/table">
            <a:tbl>
              <a:tblPr rtl="1"/>
              <a:tblGrid>
                <a:gridCol w="4299296">
                  <a:extLst>
                    <a:ext uri="{9D8B030D-6E8A-4147-A177-3AD203B41FA5}">
                      <a16:colId xmlns:a16="http://schemas.microsoft.com/office/drawing/2014/main" val="20000"/>
                    </a:ext>
                  </a:extLst>
                </a:gridCol>
                <a:gridCol w="4774854">
                  <a:extLst>
                    <a:ext uri="{9D8B030D-6E8A-4147-A177-3AD203B41FA5}">
                      <a16:colId xmlns:a16="http://schemas.microsoft.com/office/drawing/2014/main" val="20001"/>
                    </a:ext>
                  </a:extLst>
                </a:gridCol>
              </a:tblGrid>
              <a:tr h="1987217">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48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21997" name="Rectangle 13"/>
          <p:cNvSpPr>
            <a:spLocks noGrp="1" noChangeArrowheads="1"/>
          </p:cNvSpPr>
          <p:nvPr>
            <p:ph type="ctrTitle"/>
          </p:nvPr>
        </p:nvSpPr>
        <p:spPr/>
        <p:txBody>
          <a:bodyPr/>
          <a:lstStyle/>
          <a:p>
            <a:r>
              <a:rPr lang="en-US"/>
              <a:t>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3010" name="Group 2"/>
          <p:cNvGraphicFramePr>
            <a:graphicFrameLocks noGrp="1"/>
          </p:cNvGraphicFramePr>
          <p:nvPr/>
        </p:nvGraphicFramePr>
        <p:xfrm>
          <a:off x="69850" y="115888"/>
          <a:ext cx="89662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a:t>
                      </a:r>
                      <a:r>
                        <a:rPr kumimoji="0" lang="en-US" sz="3600" b="0" i="0" u="sng" strike="noStrike" cap="none" normalizeH="0" baseline="0">
                          <a:ln>
                            <a:noFill/>
                          </a:ln>
                          <a:solidFill>
                            <a:srgbClr val="FF9900"/>
                          </a:solidFill>
                          <a:effectLst/>
                          <a:latin typeface="Arial" charset="0"/>
                          <a:cs typeface="Arial" charset="0"/>
                        </a:rPr>
                        <a:t>8:34-9:1</a:t>
                      </a:r>
                      <a:r>
                        <a:rPr kumimoji="0" lang="ar-EG" sz="3600" b="0" i="0" u="sng" strike="noStrike" cap="none" normalizeH="0" baseline="0">
                          <a:ln>
                            <a:noFill/>
                          </a:ln>
                          <a:solidFill>
                            <a:srgbClr val="FF9900"/>
                          </a:solidFill>
                          <a:effectLst/>
                          <a:latin typeface="Arial" charset="0"/>
                          <a:cs typeface="Arial" charset="0"/>
                        </a:rPr>
                        <a:t>)</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23021" name="Rectangle 13"/>
          <p:cNvSpPr>
            <a:spLocks noGrp="1" noChangeArrowheads="1"/>
          </p:cNvSpPr>
          <p:nvPr>
            <p:ph type="ctrTitle"/>
          </p:nvPr>
        </p:nvSpPr>
        <p:spPr/>
        <p:txBody>
          <a:bodyPr/>
          <a:lstStyle/>
          <a:p>
            <a:r>
              <a:rPr lang="en-US"/>
              <a:t>6m</a:t>
            </a:r>
          </a:p>
        </p:txBody>
      </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4034" name="Group 2"/>
          <p:cNvGraphicFramePr>
            <a:graphicFrameLocks noGrp="1"/>
          </p:cNvGraphicFramePr>
          <p:nvPr/>
        </p:nvGraphicFramePr>
        <p:xfrm>
          <a:off x="69850" y="44450"/>
          <a:ext cx="9074150" cy="644112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5058" name="Group 2"/>
          <p:cNvGraphicFramePr>
            <a:graphicFrameLocks noGrp="1"/>
          </p:cNvGraphicFramePr>
          <p:nvPr/>
        </p:nvGraphicFramePr>
        <p:xfrm>
          <a:off x="69850" y="44450"/>
          <a:ext cx="9074150" cy="612140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082" name="Group 2"/>
          <p:cNvGraphicFramePr>
            <a:graphicFrameLocks noGrp="1"/>
          </p:cNvGraphicFramePr>
          <p:nvPr/>
        </p:nvGraphicFramePr>
        <p:xfrm>
          <a:off x="107950" y="44450"/>
          <a:ext cx="9001125"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leur dit encore : En vérité, je vous le dis, quelques–uns de ceux qui se tiennent ici ne goûteront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7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527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527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527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9154" name="Group 2"/>
          <p:cNvGraphicFramePr>
            <a:graphicFrameLocks noGrp="1"/>
          </p:cNvGraphicFramePr>
          <p:nvPr/>
        </p:nvGraphicFramePr>
        <p:xfrm>
          <a:off x="69850" y="0"/>
          <a:ext cx="9074150" cy="682752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رومية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8 : 28 ـ 39 )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29165" name="Rectangle 13"/>
          <p:cNvSpPr>
            <a:spLocks noGrp="1" noChangeArrowheads="1"/>
          </p:cNvSpPr>
          <p:nvPr>
            <p:ph type="ctrTitle"/>
          </p:nvPr>
        </p:nvSpPr>
        <p:spPr/>
        <p:txBody>
          <a:bodyPr/>
          <a:lstStyle/>
          <a:p>
            <a:r>
              <a:rPr lang="en-US"/>
              <a:t>6p</a:t>
            </a:r>
          </a:p>
        </p:txBody>
      </p:sp>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0178" name="Group 2"/>
          <p:cNvGraphicFramePr>
            <a:graphicFrameLocks noGrp="1"/>
          </p:cNvGraphicFramePr>
          <p:nvPr/>
        </p:nvGraphicFramePr>
        <p:xfrm>
          <a:off x="69850" y="44450"/>
          <a:ext cx="9074150" cy="615886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1202" name="Group 2"/>
          <p:cNvGraphicFramePr>
            <a:graphicFrameLocks noGrp="1"/>
          </p:cNvGraphicFramePr>
          <p:nvPr/>
        </p:nvGraphicFramePr>
        <p:xfrm>
          <a:off x="69850" y="0"/>
          <a:ext cx="9074150" cy="6131878"/>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2226"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3250" name="Group 2"/>
          <p:cNvGraphicFramePr>
            <a:graphicFrameLocks noGrp="1"/>
          </p:cNvGraphicFramePr>
          <p:nvPr/>
        </p:nvGraphicFramePr>
        <p:xfrm>
          <a:off x="69850" y="115888"/>
          <a:ext cx="9074150" cy="5913120"/>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4274" name="Group 2"/>
          <p:cNvGraphicFramePr>
            <a:graphicFrameLocks noGrp="1"/>
          </p:cNvGraphicFramePr>
          <p:nvPr/>
        </p:nvGraphicFramePr>
        <p:xfrm>
          <a:off x="69850" y="44450"/>
          <a:ext cx="9074150" cy="676656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je suis persuadé que ni la mort, ni la vie, ni les anges, ni les dominations, ni le présent, ni l’avenir,39 ni les puissances, ni les êtres d’en–haut, ni ceux d’en–bas, ni aucune autre créature ne pourra nous séparer de l’amour de Dieu en Christ–Jésus notre Seigneur.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52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5363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5363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8370" name="Group 2"/>
          <p:cNvGraphicFramePr>
            <a:graphicFrameLocks noGrp="1"/>
          </p:cNvGraphicFramePr>
          <p:nvPr/>
        </p:nvGraphicFramePr>
        <p:xfrm>
          <a:off x="69850" y="0"/>
          <a:ext cx="9074150" cy="70147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a:ln>
                            <a:noFill/>
                          </a:ln>
                          <a:solidFill>
                            <a:srgbClr val="FF9900"/>
                          </a:solidFill>
                          <a:effectLst/>
                          <a:latin typeface="Arial" charset="0"/>
                          <a:cs typeface="Arial" charset="0"/>
                        </a:rPr>
                        <a:t> ( </a:t>
                      </a:r>
                      <a:r>
                        <a:rPr kumimoji="0" lang="ar-SA" sz="3200" b="0" i="0" u="sng" strike="noStrike" cap="none" normalizeH="0" baseline="0">
                          <a:ln>
                            <a:noFill/>
                          </a:ln>
                          <a:solidFill>
                            <a:srgbClr val="FF9900"/>
                          </a:solidFill>
                          <a:effectLst/>
                          <a:latin typeface="Arial" charset="0"/>
                          <a:cs typeface="Arial" charset="0"/>
                        </a:rPr>
                        <a:t>4 : 1 ـ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38381" name="Rectangle 13"/>
          <p:cNvSpPr>
            <a:spLocks noGrp="1" noChangeArrowheads="1"/>
          </p:cNvSpPr>
          <p:nvPr>
            <p:ph type="ctrTitle"/>
          </p:nvPr>
        </p:nvSpPr>
        <p:spPr/>
        <p:txBody>
          <a:bodyPr/>
          <a:lstStyle/>
          <a:p>
            <a:r>
              <a:rPr lang="en-US"/>
              <a:t>6c</a:t>
            </a:r>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9394" name="Group 2"/>
          <p:cNvGraphicFramePr>
            <a:graphicFrameLocks noGrp="1"/>
          </p:cNvGraphicFramePr>
          <p:nvPr/>
        </p:nvGraphicFramePr>
        <p:xfrm>
          <a:off x="69850" y="44450"/>
          <a:ext cx="9074150" cy="604996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18" name="Group 2"/>
          <p:cNvGraphicFramePr>
            <a:graphicFrameLocks noGrp="1"/>
          </p:cNvGraphicFramePr>
          <p:nvPr/>
        </p:nvGraphicFramePr>
        <p:xfrm>
          <a:off x="69850" y="44450"/>
          <a:ext cx="9074150" cy="5762626"/>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1442"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2466" name="Group 2"/>
          <p:cNvGraphicFramePr>
            <a:graphicFrameLocks noGrp="1"/>
          </p:cNvGraphicFramePr>
          <p:nvPr/>
        </p:nvGraphicFramePr>
        <p:xfrm>
          <a:off x="69850" y="115888"/>
          <a:ext cx="9074150" cy="604996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3490" name="Group 2"/>
          <p:cNvGraphicFramePr>
            <a:graphicFrameLocks noGrp="1"/>
          </p:cNvGraphicFramePr>
          <p:nvPr/>
        </p:nvGraphicFramePr>
        <p:xfrm>
          <a:off x="69850" y="44450"/>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ومَن يخدم فكأنَّه من قوَّةٍ يُهيئُها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Puisque chacun a reçu un don mettez–le au service des autres en bons intendants 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If anyone ministers, let him do it as with the ability which God supplies,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4514" name="Group 2"/>
          <p:cNvGraphicFramePr>
            <a:graphicFrameLocks noGrp="1"/>
          </p:cNvGraphicFramePr>
          <p:nvPr/>
        </p:nvGraphicFramePr>
        <p:xfrm>
          <a:off x="69850" y="0"/>
          <a:ext cx="9074150" cy="5697538"/>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55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546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5465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5465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10" name="Group 2"/>
          <p:cNvGraphicFramePr>
            <a:graphicFrameLocks noGrp="1"/>
          </p:cNvGraphicFramePr>
          <p:nvPr/>
        </p:nvGraphicFramePr>
        <p:xfrm>
          <a:off x="69850" y="0"/>
          <a:ext cx="9074150" cy="63103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الأطهار( 16 : 16 ـ 34 )</a:t>
                      </a:r>
                      <a:r>
                        <a:rPr kumimoji="0" lang="ar-SA" sz="2800" b="0" i="0" u="sng" strike="noStrike" cap="none" normalizeH="0" baseline="0">
                          <a:ln>
                            <a:noFill/>
                          </a:ln>
                          <a:solidFill>
                            <a:srgbClr val="FF9900"/>
                          </a:solidFill>
                          <a:effectLst/>
                          <a:latin typeface="Arial" charset="0"/>
                          <a:cs typeface="Arial" charset="0"/>
                        </a:rPr>
                        <a:t>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48621" name="Rectangle 13"/>
          <p:cNvSpPr>
            <a:spLocks noGrp="1" noChangeArrowheads="1"/>
          </p:cNvSpPr>
          <p:nvPr>
            <p:ph type="ctrTitle"/>
          </p:nvPr>
        </p:nvSpPr>
        <p:spPr/>
        <p:txBody>
          <a:bodyPr/>
          <a:lstStyle/>
          <a:p>
            <a:r>
              <a:rPr lang="en-US"/>
              <a:t>6a</a:t>
            </a: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34" name="Group 2"/>
          <p:cNvGraphicFramePr>
            <a:graphicFrameLocks noGrp="1"/>
          </p:cNvGraphicFramePr>
          <p:nvPr/>
        </p:nvGraphicFramePr>
        <p:xfrm>
          <a:off x="69850" y="115888"/>
          <a:ext cx="8966200" cy="6089588"/>
        </p:xfrm>
        <a:graphic>
          <a:graphicData uri="http://schemas.openxmlformats.org/drawingml/2006/table">
            <a:tbl>
              <a:tblPr rtl="1"/>
              <a:tblGrid>
                <a:gridCol w="438785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658" name="Group 2"/>
          <p:cNvGraphicFramePr>
            <a:graphicFrameLocks noGrp="1"/>
          </p:cNvGraphicFramePr>
          <p:nvPr/>
        </p:nvGraphicFramePr>
        <p:xfrm>
          <a:off x="69850" y="115888"/>
          <a:ext cx="9074150" cy="6223953"/>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682" name="Group 2"/>
          <p:cNvGraphicFramePr>
            <a:graphicFrameLocks noGrp="1"/>
          </p:cNvGraphicFramePr>
          <p:nvPr/>
        </p:nvGraphicFramePr>
        <p:xfrm>
          <a:off x="69850" y="115888"/>
          <a:ext cx="9039225" cy="6339840"/>
        </p:xfrm>
        <a:graphic>
          <a:graphicData uri="http://schemas.openxmlformats.org/drawingml/2006/table">
            <a:tbl>
              <a:tblPr rtl="1"/>
              <a:tblGrid>
                <a:gridCol w="4384675">
                  <a:extLst>
                    <a:ext uri="{9D8B030D-6E8A-4147-A177-3AD203B41FA5}">
                      <a16:colId xmlns:a16="http://schemas.microsoft.com/office/drawing/2014/main" val="20000"/>
                    </a:ext>
                  </a:extLst>
                </a:gridCol>
                <a:gridCol w="4654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فقام الجمع عليهما،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2706" name="Group 2"/>
          <p:cNvGraphicFramePr>
            <a:graphicFrameLocks noGrp="1"/>
          </p:cNvGraphicFramePr>
          <p:nvPr/>
        </p:nvGraphicFramePr>
        <p:xfrm>
          <a:off x="69850" y="115888"/>
          <a:ext cx="9074150" cy="6298248"/>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3730" name="Group 2"/>
          <p:cNvGraphicFramePr>
            <a:graphicFrameLocks noGrp="1"/>
          </p:cNvGraphicFramePr>
          <p:nvPr/>
        </p:nvGraphicFramePr>
        <p:xfrm>
          <a:off x="69850" y="115888"/>
          <a:ext cx="9074150" cy="654710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4754" name="Group 2"/>
          <p:cNvGraphicFramePr>
            <a:graphicFrameLocks noGrp="1"/>
          </p:cNvGraphicFramePr>
          <p:nvPr/>
        </p:nvGraphicFramePr>
        <p:xfrm>
          <a:off x="69850" y="115888"/>
          <a:ext cx="9074150" cy="633984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5778" name="Group 2"/>
          <p:cNvGraphicFramePr>
            <a:graphicFrameLocks noGrp="1"/>
          </p:cNvGraphicFramePr>
          <p:nvPr/>
        </p:nvGraphicFramePr>
        <p:xfrm>
          <a:off x="69850" y="115888"/>
          <a:ext cx="9074150" cy="6400800"/>
        </p:xfrm>
        <a:graphic>
          <a:graphicData uri="http://schemas.openxmlformats.org/drawingml/2006/table">
            <a:tbl>
              <a:tblPr rtl="1"/>
              <a:tblGrid>
                <a:gridCol w="5029200">
                  <a:extLst>
                    <a:ext uri="{9D8B030D-6E8A-4147-A177-3AD203B41FA5}">
                      <a16:colId xmlns:a16="http://schemas.microsoft.com/office/drawing/2014/main" val="20000"/>
                    </a:ext>
                  </a:extLst>
                </a:gridCol>
                <a:gridCol w="4044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02" name="Group 2"/>
          <p:cNvGraphicFramePr>
            <a:graphicFrameLocks noGrp="1"/>
          </p:cNvGraphicFramePr>
          <p:nvPr/>
        </p:nvGraphicFramePr>
        <p:xfrm>
          <a:off x="69850" y="115888"/>
          <a:ext cx="9074150" cy="676656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826" name="Group 2"/>
          <p:cNvGraphicFramePr>
            <a:graphicFrameLocks noGrp="1"/>
          </p:cNvGraphicFramePr>
          <p:nvPr/>
        </p:nvGraphicFramePr>
        <p:xfrm>
          <a:off x="69850" y="115888"/>
          <a:ext cx="9074150" cy="5762626"/>
        </p:xfrm>
        <a:graphic>
          <a:graphicData uri="http://schemas.openxmlformats.org/drawingml/2006/table">
            <a:tbl>
              <a:tblPr rtl="1"/>
              <a:tblGrid>
                <a:gridCol w="3851275">
                  <a:extLst>
                    <a:ext uri="{9D8B030D-6E8A-4147-A177-3AD203B41FA5}">
                      <a16:colId xmlns:a16="http://schemas.microsoft.com/office/drawing/2014/main" val="20000"/>
                    </a:ext>
                  </a:extLst>
                </a:gridCol>
                <a:gridCol w="5222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88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9874"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08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1922" name="Group 2"/>
          <p:cNvGraphicFramePr>
            <a:graphicFrameLocks noGrp="1"/>
          </p:cNvGraphicFramePr>
          <p:nvPr/>
        </p:nvGraphicFramePr>
        <p:xfrm>
          <a:off x="0" y="1"/>
          <a:ext cx="9074150" cy="685800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211062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97:11-12</a:t>
                      </a:r>
                      <a:r>
                        <a:rPr kumimoji="0" lang="ar-EG"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73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dirty="0">
                          <a:ln>
                            <a:noFill/>
                          </a:ln>
                          <a:solidFill>
                            <a:schemeClr val="bg1"/>
                          </a:solidFill>
                          <a:effectLst/>
                          <a:latin typeface="Arial" charset="0"/>
                          <a:cs typeface="Arial" charset="0"/>
                        </a:rPr>
                        <a:t>remembrance</a:t>
                      </a:r>
                      <a:r>
                        <a:rPr kumimoji="0" lang="en-US" sz="2800" b="0" i="0" u="none" strike="noStrike" cap="none" normalizeH="0" baseline="0" dirty="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61933" name="Rectangle 13"/>
          <p:cNvSpPr>
            <a:spLocks noGrp="1" noChangeArrowheads="1"/>
          </p:cNvSpPr>
          <p:nvPr>
            <p:ph type="ctrTitle"/>
          </p:nvPr>
        </p:nvSpPr>
        <p:spPr/>
        <p:txBody>
          <a:bodyPr/>
          <a:lstStyle/>
          <a:p>
            <a:r>
              <a:rPr lang="en-US"/>
              <a:t>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2946" name="Group 2"/>
          <p:cNvGraphicFramePr>
            <a:graphicFrameLocks noGrp="1"/>
          </p:cNvGraphicFramePr>
          <p:nvPr/>
        </p:nvGraphicFramePr>
        <p:xfrm>
          <a:off x="69850" y="44450"/>
          <a:ext cx="9074150" cy="6510592"/>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( 21 : 12 – 19 )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62957" name="Rectangle 13"/>
          <p:cNvSpPr>
            <a:spLocks noGrp="1" noChangeArrowheads="1"/>
          </p:cNvSpPr>
          <p:nvPr>
            <p:ph type="ctrTitle"/>
          </p:nvPr>
        </p:nvSpPr>
        <p:spPr/>
        <p:txBody>
          <a:bodyPr/>
          <a:lstStyle/>
          <a:p>
            <a:r>
              <a:rPr lang="en-US"/>
              <a:t>6g</a:t>
            </a:r>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3970" name="Group 2"/>
          <p:cNvGraphicFramePr>
            <a:graphicFrameLocks noGrp="1"/>
          </p:cNvGraphicFramePr>
          <p:nvPr/>
        </p:nvGraphicFramePr>
        <p:xfrm>
          <a:off x="69850" y="115888"/>
          <a:ext cx="8966200" cy="6424233"/>
        </p:xfrm>
        <a:graphic>
          <a:graphicData uri="http://schemas.openxmlformats.org/drawingml/2006/table">
            <a:tbl>
              <a:tblPr rtl="1"/>
              <a:tblGrid>
                <a:gridCol w="460851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36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4994" name="Group 2"/>
          <p:cNvGraphicFramePr>
            <a:graphicFrameLocks noGrp="1"/>
          </p:cNvGraphicFramePr>
          <p:nvPr/>
        </p:nvGraphicFramePr>
        <p:xfrm>
          <a:off x="69850" y="0"/>
          <a:ext cx="9074150" cy="685622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97" name="Group 13"/>
          <p:cNvGraphicFramePr>
            <a:graphicFrameLocks noGrp="1"/>
          </p:cNvGraphicFramePr>
          <p:nvPr/>
        </p:nvGraphicFramePr>
        <p:xfrm>
          <a:off x="468313" y="188913"/>
          <a:ext cx="8567737" cy="6431280"/>
        </p:xfrm>
        <a:graphic>
          <a:graphicData uri="http://schemas.openxmlformats.org/drawingml/2006/table">
            <a:tbl>
              <a:tblPr rtl="1"/>
              <a:tblGrid>
                <a:gridCol w="8567737">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Bashans</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98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6798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194"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لذلك يرفع الراس</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16205" name="Rectangle 13"/>
          <p:cNvSpPr>
            <a:spLocks noGrp="1" noChangeArrowheads="1"/>
          </p:cNvSpPr>
          <p:nvPr>
            <p:ph type="ctrTitle"/>
          </p:nvPr>
        </p:nvSpPr>
        <p:spPr/>
        <p:txBody>
          <a:bodyPr/>
          <a:lstStyle/>
          <a:p>
            <a:r>
              <a:rPr lang="en-US"/>
              <a:t>7pv</a:t>
            </a:r>
          </a:p>
        </p:txBody>
      </p:sp>
      <p:sp>
        <p:nvSpPr>
          <p:cNvPr id="16" name="Text Box 29">
            <a:hlinkClick r:id="" action="ppaction://macro?name=LetThemExaltHimForBishop"/>
          </p:cNvPr>
          <p:cNvSpPr txBox="1">
            <a:spLocks noChangeArrowheads="1"/>
          </p:cNvSpPr>
          <p:nvPr/>
        </p:nvSpPr>
        <p:spPr bwMode="auto">
          <a:xfrm>
            <a:off x="7143768" y="578645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7218"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17229" name="Rectangle 13"/>
          <p:cNvSpPr>
            <a:spLocks noGrp="1" noChangeArrowheads="1"/>
          </p:cNvSpPr>
          <p:nvPr>
            <p:ph type="ctrTitle"/>
          </p:nvPr>
        </p:nvSpPr>
        <p:spPr/>
        <p:txBody>
          <a:bodyPr/>
          <a:lstStyle/>
          <a:p>
            <a:r>
              <a:rPr lang="en-US"/>
              <a:t>7v</a:t>
            </a:r>
          </a:p>
        </p:txBody>
      </p:sp>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242"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9266"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0290"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13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6213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2338"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500" b="0" i="0" u="sng" strike="noStrike" cap="none" normalizeH="0" baseline="0" dirty="0">
                          <a:ln>
                            <a:noFill/>
                          </a:ln>
                          <a:solidFill>
                            <a:srgbClr val="FF9933"/>
                          </a:solidFill>
                          <a:effectLst/>
                          <a:latin typeface="Arial" charset="0"/>
                          <a:cs typeface="Times New Roman" pitchFamily="18" charset="0"/>
                        </a:rPr>
                        <a:t>Psaume </a:t>
                      </a:r>
                      <a:r>
                        <a:rPr kumimoji="0" lang="ar-EG" sz="2500" b="0" i="0" u="sng" strike="noStrike" cap="none" normalizeH="0" baseline="0" dirty="0">
                          <a:ln>
                            <a:noFill/>
                          </a:ln>
                          <a:solidFill>
                            <a:srgbClr val="FF9933"/>
                          </a:solidFill>
                          <a:effectLst/>
                          <a:latin typeface="Arial" charset="0"/>
                          <a:cs typeface="Times New Roman" pitchFamily="18" charset="0"/>
                        </a:rPr>
                        <a:t> </a:t>
                      </a:r>
                      <a:r>
                        <a:rPr kumimoji="0" lang="en-US" sz="25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5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500" b="0" i="0" u="none" strike="noStrike" cap="none" normalizeH="0" baseline="0" dirty="0" err="1">
                          <a:ln>
                            <a:noFill/>
                          </a:ln>
                          <a:solidFill>
                            <a:schemeClr val="bg1"/>
                          </a:solidFill>
                          <a:effectLst/>
                          <a:latin typeface="Arial" charset="0"/>
                          <a:cs typeface="Arial" charset="0"/>
                        </a:rPr>
                        <a:t>Sion,Alléluia</a:t>
                      </a:r>
                      <a:r>
                        <a:rPr kumimoji="0" lang="fr-FR" sz="25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22349" name="Rectangle 13"/>
          <p:cNvSpPr>
            <a:spLocks noGrp="1" noChangeArrowheads="1"/>
          </p:cNvSpPr>
          <p:nvPr>
            <p:ph type="ctrTitle"/>
          </p:nvPr>
        </p:nvSpPr>
        <p:spPr/>
        <p:txBody>
          <a:bodyPr/>
          <a:lstStyle/>
          <a:p>
            <a:r>
              <a:rPr lang="en-US"/>
              <a:t>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3362"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23373" name="Rectangle 13"/>
          <p:cNvSpPr>
            <a:spLocks noGrp="1" noChangeArrowheads="1"/>
          </p:cNvSpPr>
          <p:nvPr>
            <p:ph type="ctrTitle"/>
          </p:nvPr>
        </p:nvSpPr>
        <p:spPr/>
        <p:txBody>
          <a:bodyPr/>
          <a:lstStyle/>
          <a:p>
            <a:r>
              <a:rPr lang="en-US"/>
              <a:t>7m</a:t>
            </a:r>
          </a:p>
        </p:txBody>
      </p:sp>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4386"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541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6434"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7458" name="Group 2"/>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4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6284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6284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6284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0530"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30541" name="Rectangle 13"/>
          <p:cNvSpPr>
            <a:spLocks noGrp="1" noChangeArrowheads="1"/>
          </p:cNvSpPr>
          <p:nvPr>
            <p:ph type="ctrTitle"/>
          </p:nvPr>
        </p:nvSpPr>
        <p:spPr/>
        <p:txBody>
          <a:bodyPr/>
          <a:lstStyle/>
          <a:p>
            <a:r>
              <a:rPr lang="en-US"/>
              <a:t>7p</a:t>
            </a: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1554"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2578"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3602"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4626"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5650"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6674"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7698" name="Group 2"/>
          <p:cNvGraphicFramePr>
            <a:graphicFrameLocks noGrp="1"/>
          </p:cNvGraphicFramePr>
          <p:nvPr/>
        </p:nvGraphicFramePr>
        <p:xfrm>
          <a:off x="34925" y="44450"/>
          <a:ext cx="9145588" cy="5905501"/>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8722"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746"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0770" name="Group 2"/>
          <p:cNvGraphicFramePr>
            <a:graphicFrameLocks noGrp="1"/>
          </p:cNvGraphicFramePr>
          <p:nvPr/>
        </p:nvGraphicFramePr>
        <p:xfrm>
          <a:off x="34925" y="44450"/>
          <a:ext cx="9145588" cy="694086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1794"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281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38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48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644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6448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6914"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46925" name="Rectangle 13"/>
          <p:cNvSpPr>
            <a:spLocks noGrp="1" noChangeArrowheads="1"/>
          </p:cNvSpPr>
          <p:nvPr>
            <p:ph type="ctrTitle"/>
          </p:nvPr>
        </p:nvSpPr>
        <p:spPr/>
        <p:txBody>
          <a:bodyPr/>
          <a:lstStyle/>
          <a:p>
            <a:r>
              <a:rPr lang="en-US"/>
              <a:t>7c</a:t>
            </a:r>
          </a:p>
        </p:txBody>
      </p:sp>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7938"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8962"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9986"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1010"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2034"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3058"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4082"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5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61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656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6561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6561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8178"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58189" name="Rectangle 13"/>
          <p:cNvSpPr>
            <a:spLocks noGrp="1" noChangeArrowheads="1"/>
          </p:cNvSpPr>
          <p:nvPr>
            <p:ph type="ctrTitle"/>
          </p:nvPr>
        </p:nvSpPr>
        <p:spPr/>
        <p:txBody>
          <a:bodyPr/>
          <a:lstStyle/>
          <a:p>
            <a:r>
              <a:rPr lang="en-US"/>
              <a:t>7a</a:t>
            </a:r>
          </a:p>
        </p:txBody>
      </p:sp>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202"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0226"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1250"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2274"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3298"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4322"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5346"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6370"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7394" name="Group 2"/>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8418"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944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04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14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25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3538"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73549" name="Rectangle 13"/>
          <p:cNvSpPr>
            <a:spLocks noGrp="1" noChangeArrowheads="1"/>
          </p:cNvSpPr>
          <p:nvPr>
            <p:ph type="ctrTitle"/>
          </p:nvPr>
        </p:nvSpPr>
        <p:spPr/>
        <p:txBody>
          <a:bodyPr/>
          <a:lstStyle/>
          <a:p>
            <a:r>
              <a:rPr lang="en-US"/>
              <a:t>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4562"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74573" name="Rectangle 13"/>
          <p:cNvSpPr>
            <a:spLocks noGrp="1" noChangeArrowheads="1"/>
          </p:cNvSpPr>
          <p:nvPr>
            <p:ph type="ctrTitle"/>
          </p:nvPr>
        </p:nvSpPr>
        <p:spPr/>
        <p:txBody>
          <a:bodyPr/>
          <a:lstStyle/>
          <a:p>
            <a:r>
              <a:rPr lang="en-US"/>
              <a:t>7g</a:t>
            </a:r>
          </a:p>
        </p:txBody>
      </p:sp>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5586"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6610"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7634"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8658"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9682"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0706" name="Group 2"/>
          <p:cNvGraphicFramePr>
            <a:graphicFrameLocks noGrp="1"/>
          </p:cNvGraphicFramePr>
          <p:nvPr/>
        </p:nvGraphicFramePr>
        <p:xfrm>
          <a:off x="34925" y="-26988"/>
          <a:ext cx="9074150" cy="6551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1730" name="Group 2"/>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53" name="Group 9"/>
          <p:cNvGraphicFramePr>
            <a:graphicFrameLocks noGrp="1"/>
          </p:cNvGraphicFramePr>
          <p:nvPr/>
        </p:nvGraphicFramePr>
        <p:xfrm>
          <a:off x="381000" y="457200"/>
          <a:ext cx="8137525" cy="565099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Eighth day of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Twenty Third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اليوم الثامن من شهر بشنس</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اليوم الثالث والعشرون </a:t>
                      </a:r>
                      <a:r>
                        <a:rPr kumimoji="0" lang="ar-KW" sz="3200" b="1" i="0" u="none" strike="noStrike" cap="none" normalizeH="0" baseline="0">
                          <a:ln>
                            <a:noFill/>
                          </a:ln>
                          <a:solidFill>
                            <a:srgbClr val="FF9900"/>
                          </a:solidFill>
                          <a:effectLst/>
                          <a:latin typeface="Arial" charset="0"/>
                          <a:cs typeface="Arial" charset="0"/>
                        </a:rPr>
                        <a:t>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برمودة</a:t>
                      </a:r>
                      <a:r>
                        <a:rPr kumimoji="0" lang="ar-KW" sz="3200" b="1" i="0" u="none" strike="noStrike" cap="none" normalizeH="0" baseline="0">
                          <a:ln>
                            <a:noFill/>
                          </a:ln>
                          <a:solidFill>
                            <a:srgbClr val="FF9900"/>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a:ln>
                            <a:noFill/>
                          </a:ln>
                          <a:solidFill>
                            <a:srgbClr val="FF9900"/>
                          </a:solidFill>
                          <a:effectLst/>
                          <a:latin typeface="Arial" charset="0"/>
                          <a:cs typeface="Arial" charset="0"/>
                        </a:rPr>
                        <a:t>Huitième jour du mois du Bashans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Vingt troisième jour du mois de </a:t>
                      </a:r>
                      <a:r>
                        <a:rPr kumimoji="0" lang="en-US" sz="3200" b="0" i="0" u="none" strike="noStrike" cap="none" normalizeH="0" baseline="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6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463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2754" name="Group 2"/>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34:17-18</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34:17-18</a:t>
                      </a:r>
                      <a:endParaRPr kumimoji="0" lang="fr-CA" sz="28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L’Éternel est près de ceux qui 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82765" name="Rectangle 13"/>
          <p:cNvSpPr>
            <a:spLocks noGrp="1" noChangeArrowheads="1"/>
          </p:cNvSpPr>
          <p:nvPr>
            <p:ph type="ctrTitle"/>
          </p:nvPr>
        </p:nvSpPr>
        <p:spPr/>
        <p:txBody>
          <a:bodyPr/>
          <a:lstStyle/>
          <a:p>
            <a:r>
              <a:rPr lang="en-US"/>
              <a:t>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3778" name="Group 2"/>
          <p:cNvGraphicFramePr>
            <a:graphicFrameLocks noGrp="1"/>
          </p:cNvGraphicFramePr>
          <p:nvPr/>
        </p:nvGraphicFramePr>
        <p:xfrm>
          <a:off x="69850" y="44450"/>
          <a:ext cx="9074150" cy="663372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( 10 : 16 – 22 )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83789" name="Rectangle 13"/>
          <p:cNvSpPr>
            <a:spLocks noGrp="1" noChangeArrowheads="1"/>
          </p:cNvSpPr>
          <p:nvPr>
            <p:ph type="ctrTitle"/>
          </p:nvPr>
        </p:nvSpPr>
        <p:spPr/>
        <p:txBody>
          <a:bodyPr/>
          <a:lstStyle/>
          <a:p>
            <a:r>
              <a:rPr lang="en-US"/>
              <a:t>8v</a:t>
            </a:r>
          </a:p>
        </p:txBody>
      </p:sp>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4802" name="Group 2"/>
          <p:cNvGraphicFramePr>
            <a:graphicFrameLocks noGrp="1"/>
          </p:cNvGraphicFramePr>
          <p:nvPr/>
        </p:nvGraphicFramePr>
        <p:xfrm>
          <a:off x="69850" y="4445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5826" name="Group 2"/>
          <p:cNvGraphicFramePr>
            <a:graphicFrameLocks noGrp="1"/>
          </p:cNvGraphicFramePr>
          <p:nvPr/>
        </p:nvGraphicFramePr>
        <p:xfrm>
          <a:off x="107950" y="44450"/>
          <a:ext cx="9072563" cy="580637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6850" name="Group 2"/>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7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6878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8898" name="Group 2"/>
          <p:cNvGraphicFramePr>
            <a:graphicFrameLocks noGrp="1"/>
          </p:cNvGraphicFramePr>
          <p:nvPr/>
        </p:nvGraphicFramePr>
        <p:xfrm>
          <a:off x="69850" y="115888"/>
          <a:ext cx="8966200" cy="6025834"/>
        </p:xfrm>
        <a:graphic>
          <a:graphicData uri="http://schemas.openxmlformats.org/drawingml/2006/table">
            <a:tbl>
              <a:tblPr rtl="1"/>
              <a:tblGrid>
                <a:gridCol w="424815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88909" name="Rectangle 13"/>
          <p:cNvSpPr>
            <a:spLocks noGrp="1" noChangeArrowheads="1"/>
          </p:cNvSpPr>
          <p:nvPr>
            <p:ph type="ctrTitle"/>
          </p:nvPr>
        </p:nvSpPr>
        <p:spPr/>
        <p:txBody>
          <a:bodyPr/>
          <a:lstStyle/>
          <a:p>
            <a:r>
              <a:rPr lang="en-US"/>
              <a:t>8pm</a:t>
            </a:r>
          </a:p>
        </p:txBody>
      </p:sp>
      <p:sp>
        <p:nvSpPr>
          <p:cNvPr id="16" name="Text Box 29">
            <a:hlinkClick r:id="" action="ppaction://macro?name=LetThemExaltHimForBishop"/>
          </p:cNvPr>
          <p:cNvSpPr txBox="1">
            <a:spLocks noChangeArrowheads="1"/>
          </p:cNvSpPr>
          <p:nvPr/>
        </p:nvSpPr>
        <p:spPr bwMode="auto">
          <a:xfrm>
            <a:off x="7072330" y="5572140"/>
            <a:ext cx="1928826"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9922" name="Group 2"/>
          <p:cNvGraphicFramePr>
            <a:graphicFrameLocks noGrp="1"/>
          </p:cNvGraphicFramePr>
          <p:nvPr/>
        </p:nvGraphicFramePr>
        <p:xfrm>
          <a:off x="69850" y="115888"/>
          <a:ext cx="89662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a:t>
                      </a:r>
                      <a:r>
                        <a:rPr kumimoji="0" lang="en-US" sz="3600" b="0" i="0" u="sng" strike="noStrike" cap="none" normalizeH="0" baseline="0">
                          <a:ln>
                            <a:noFill/>
                          </a:ln>
                          <a:solidFill>
                            <a:srgbClr val="FF9900"/>
                          </a:solidFill>
                          <a:effectLst/>
                          <a:latin typeface="Arial" charset="0"/>
                          <a:cs typeface="Arial" charset="0"/>
                        </a:rPr>
                        <a:t>8:34-9:1</a:t>
                      </a:r>
                      <a:r>
                        <a:rPr kumimoji="0" lang="ar-EG" sz="3600" b="0" i="0" u="sng" strike="noStrike" cap="none" normalizeH="0" baseline="0">
                          <a:ln>
                            <a:noFill/>
                          </a:ln>
                          <a:solidFill>
                            <a:srgbClr val="FF9900"/>
                          </a:solidFill>
                          <a:effectLst/>
                          <a:latin typeface="Arial" charset="0"/>
                          <a:cs typeface="Arial" charset="0"/>
                        </a:rPr>
                        <a:t>)</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89933" name="Rectangle 13"/>
          <p:cNvSpPr>
            <a:spLocks noGrp="1" noChangeArrowheads="1"/>
          </p:cNvSpPr>
          <p:nvPr>
            <p:ph type="ctrTitle"/>
          </p:nvPr>
        </p:nvSpPr>
        <p:spPr/>
        <p:txBody>
          <a:bodyPr/>
          <a:lstStyle/>
          <a:p>
            <a:r>
              <a:rPr lang="en-US"/>
              <a:t>8m</a:t>
            </a:r>
          </a:p>
        </p:txBody>
      </p:sp>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0946" name="Group 2"/>
          <p:cNvGraphicFramePr>
            <a:graphicFrameLocks noGrp="1"/>
          </p:cNvGraphicFramePr>
          <p:nvPr/>
        </p:nvGraphicFramePr>
        <p:xfrm>
          <a:off x="69850" y="44450"/>
          <a:ext cx="9074150" cy="644112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1970" name="Group 2"/>
          <p:cNvGraphicFramePr>
            <a:graphicFrameLocks noGrp="1"/>
          </p:cNvGraphicFramePr>
          <p:nvPr/>
        </p:nvGraphicFramePr>
        <p:xfrm>
          <a:off x="69850" y="44450"/>
          <a:ext cx="9074150" cy="612140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2994" name="Group 2"/>
          <p:cNvGraphicFramePr>
            <a:graphicFrameLocks noGrp="1"/>
          </p:cNvGraphicFramePr>
          <p:nvPr/>
        </p:nvGraphicFramePr>
        <p:xfrm>
          <a:off x="107950" y="44450"/>
          <a:ext cx="9001125"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leur dit encore : En vérité, je vous le dis, quelques–uns de ceux qui se tiennent ici ne goûteront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940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6940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6940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6940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6066" name="Group 2"/>
          <p:cNvGraphicFramePr>
            <a:graphicFrameLocks noGrp="1"/>
          </p:cNvGraphicFramePr>
          <p:nvPr/>
        </p:nvGraphicFramePr>
        <p:xfrm>
          <a:off x="69850" y="0"/>
          <a:ext cx="9074150" cy="682752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رومية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8 : 28 ـ 39 )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96077" name="Rectangle 13"/>
          <p:cNvSpPr>
            <a:spLocks noGrp="1" noChangeArrowheads="1"/>
          </p:cNvSpPr>
          <p:nvPr>
            <p:ph type="ctrTitle"/>
          </p:nvPr>
        </p:nvSpPr>
        <p:spPr/>
        <p:txBody>
          <a:bodyPr/>
          <a:lstStyle/>
          <a:p>
            <a:r>
              <a:rPr lang="en-US"/>
              <a:t>8p</a:t>
            </a: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7090" name="Group 2"/>
          <p:cNvGraphicFramePr>
            <a:graphicFrameLocks noGrp="1"/>
          </p:cNvGraphicFramePr>
          <p:nvPr/>
        </p:nvGraphicFramePr>
        <p:xfrm>
          <a:off x="69850" y="44450"/>
          <a:ext cx="9074150" cy="615886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8114" name="Group 2"/>
          <p:cNvGraphicFramePr>
            <a:graphicFrameLocks noGrp="1"/>
          </p:cNvGraphicFramePr>
          <p:nvPr/>
        </p:nvGraphicFramePr>
        <p:xfrm>
          <a:off x="69850" y="0"/>
          <a:ext cx="9074150" cy="6131878"/>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9138"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162" name="Group 2"/>
          <p:cNvGraphicFramePr>
            <a:graphicFrameLocks noGrp="1"/>
          </p:cNvGraphicFramePr>
          <p:nvPr/>
        </p:nvGraphicFramePr>
        <p:xfrm>
          <a:off x="69850" y="115888"/>
          <a:ext cx="9074150" cy="5913120"/>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1186" name="Group 2"/>
          <p:cNvGraphicFramePr>
            <a:graphicFrameLocks noGrp="1"/>
          </p:cNvGraphicFramePr>
          <p:nvPr/>
        </p:nvGraphicFramePr>
        <p:xfrm>
          <a:off x="69850" y="44450"/>
          <a:ext cx="9074150" cy="676656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je suis persuadé que ni la mort, ni la vie, ni les anges, ni les dominations, ni le présent, ni l’avenir,39 ni les puissances, ni les êtres d’en–haut, ni ceux d’en–bas, ni aucune autre créature ne pourra nous séparer de l’amour de Dieu en Christ–Jésus notre Seigneur.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2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3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703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7032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5282" name="Group 2"/>
          <p:cNvGraphicFramePr>
            <a:graphicFrameLocks noGrp="1"/>
          </p:cNvGraphicFramePr>
          <p:nvPr/>
        </p:nvGraphicFramePr>
        <p:xfrm>
          <a:off x="69850" y="0"/>
          <a:ext cx="9074150" cy="70147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a:ln>
                            <a:noFill/>
                          </a:ln>
                          <a:solidFill>
                            <a:srgbClr val="FF9900"/>
                          </a:solidFill>
                          <a:effectLst/>
                          <a:latin typeface="Arial" charset="0"/>
                          <a:cs typeface="Arial" charset="0"/>
                        </a:rPr>
                        <a:t> ( </a:t>
                      </a:r>
                      <a:r>
                        <a:rPr kumimoji="0" lang="ar-SA" sz="3200" b="0" i="0" u="sng" strike="noStrike" cap="none" normalizeH="0" baseline="0">
                          <a:ln>
                            <a:noFill/>
                          </a:ln>
                          <a:solidFill>
                            <a:srgbClr val="FF9900"/>
                          </a:solidFill>
                          <a:effectLst/>
                          <a:latin typeface="Arial" charset="0"/>
                          <a:cs typeface="Arial" charset="0"/>
                        </a:rPr>
                        <a:t>4 : 1 ـ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05293" name="Rectangle 13"/>
          <p:cNvSpPr>
            <a:spLocks noGrp="1" noChangeArrowheads="1"/>
          </p:cNvSpPr>
          <p:nvPr>
            <p:ph type="ctrTitle"/>
          </p:nvPr>
        </p:nvSpPr>
        <p:spPr/>
        <p:txBody>
          <a:bodyPr/>
          <a:lstStyle/>
          <a:p>
            <a:r>
              <a:rPr lang="en-US"/>
              <a:t>8c</a:t>
            </a:r>
          </a:p>
        </p:txBody>
      </p:sp>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6306" name="Group 2"/>
          <p:cNvGraphicFramePr>
            <a:graphicFrameLocks noGrp="1"/>
          </p:cNvGraphicFramePr>
          <p:nvPr/>
        </p:nvGraphicFramePr>
        <p:xfrm>
          <a:off x="69850" y="44450"/>
          <a:ext cx="9074150" cy="604996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7330" name="Group 2"/>
          <p:cNvGraphicFramePr>
            <a:graphicFrameLocks noGrp="1"/>
          </p:cNvGraphicFramePr>
          <p:nvPr/>
        </p:nvGraphicFramePr>
        <p:xfrm>
          <a:off x="69850" y="44450"/>
          <a:ext cx="9074150" cy="5762626"/>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8354"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9378" name="Group 2"/>
          <p:cNvGraphicFramePr>
            <a:graphicFrameLocks noGrp="1"/>
          </p:cNvGraphicFramePr>
          <p:nvPr/>
        </p:nvGraphicFramePr>
        <p:xfrm>
          <a:off x="69850" y="115888"/>
          <a:ext cx="9074150" cy="604996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402" name="Group 2"/>
          <p:cNvGraphicFramePr>
            <a:graphicFrameLocks noGrp="1"/>
          </p:cNvGraphicFramePr>
          <p:nvPr/>
        </p:nvGraphicFramePr>
        <p:xfrm>
          <a:off x="69850" y="44450"/>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ومَن يخدم فكأنَّه من قوَّةٍ يُهيئُها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Puisque chacun a reçu un don mettez–le au service des autres en bons intendants 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If anyone ministers, let him do it as with the ability which God supplies,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1426" name="Group 2"/>
          <p:cNvGraphicFramePr>
            <a:graphicFrameLocks noGrp="1"/>
          </p:cNvGraphicFramePr>
          <p:nvPr/>
        </p:nvGraphicFramePr>
        <p:xfrm>
          <a:off x="69850" y="0"/>
          <a:ext cx="9074150" cy="5697538"/>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2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3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713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713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713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5522" name="Group 2"/>
          <p:cNvGraphicFramePr>
            <a:graphicFrameLocks noGrp="1"/>
          </p:cNvGraphicFramePr>
          <p:nvPr/>
        </p:nvGraphicFramePr>
        <p:xfrm>
          <a:off x="69850" y="0"/>
          <a:ext cx="9074150" cy="63103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الأطهار( 16 : 16 ـ 34 )</a:t>
                      </a:r>
                      <a:r>
                        <a:rPr kumimoji="0" lang="ar-SA" sz="2800" b="0" i="0" u="sng" strike="noStrike" cap="none" normalizeH="0" baseline="0">
                          <a:ln>
                            <a:noFill/>
                          </a:ln>
                          <a:solidFill>
                            <a:srgbClr val="FF9900"/>
                          </a:solidFill>
                          <a:effectLst/>
                          <a:latin typeface="Arial" charset="0"/>
                          <a:cs typeface="Arial" charset="0"/>
                        </a:rPr>
                        <a:t>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15533" name="Rectangle 13"/>
          <p:cNvSpPr>
            <a:spLocks noGrp="1" noChangeArrowheads="1"/>
          </p:cNvSpPr>
          <p:nvPr>
            <p:ph type="ctrTitle"/>
          </p:nvPr>
        </p:nvSpPr>
        <p:spPr/>
        <p:txBody>
          <a:bodyPr/>
          <a:lstStyle/>
          <a:p>
            <a:r>
              <a:rPr lang="en-US"/>
              <a:t>8a</a:t>
            </a:r>
          </a:p>
        </p:txBody>
      </p:sp>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6546" name="Group 2"/>
          <p:cNvGraphicFramePr>
            <a:graphicFrameLocks noGrp="1"/>
          </p:cNvGraphicFramePr>
          <p:nvPr/>
        </p:nvGraphicFramePr>
        <p:xfrm>
          <a:off x="69850" y="115888"/>
          <a:ext cx="8966200" cy="6089588"/>
        </p:xfrm>
        <a:graphic>
          <a:graphicData uri="http://schemas.openxmlformats.org/drawingml/2006/table">
            <a:tbl>
              <a:tblPr rtl="1"/>
              <a:tblGrid>
                <a:gridCol w="438785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7570" name="Group 2"/>
          <p:cNvGraphicFramePr>
            <a:graphicFrameLocks noGrp="1"/>
          </p:cNvGraphicFramePr>
          <p:nvPr/>
        </p:nvGraphicFramePr>
        <p:xfrm>
          <a:off x="69850" y="115888"/>
          <a:ext cx="9074150" cy="6223953"/>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8594" name="Group 2"/>
          <p:cNvGraphicFramePr>
            <a:graphicFrameLocks noGrp="1"/>
          </p:cNvGraphicFramePr>
          <p:nvPr/>
        </p:nvGraphicFramePr>
        <p:xfrm>
          <a:off x="69850" y="115888"/>
          <a:ext cx="9039225" cy="6339840"/>
        </p:xfrm>
        <a:graphic>
          <a:graphicData uri="http://schemas.openxmlformats.org/drawingml/2006/table">
            <a:tbl>
              <a:tblPr rtl="1"/>
              <a:tblGrid>
                <a:gridCol w="4384675">
                  <a:extLst>
                    <a:ext uri="{9D8B030D-6E8A-4147-A177-3AD203B41FA5}">
                      <a16:colId xmlns:a16="http://schemas.microsoft.com/office/drawing/2014/main" val="20000"/>
                    </a:ext>
                  </a:extLst>
                </a:gridCol>
                <a:gridCol w="4654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فقام الجمع عليهما،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9618" name="Group 2"/>
          <p:cNvGraphicFramePr>
            <a:graphicFrameLocks noGrp="1"/>
          </p:cNvGraphicFramePr>
          <p:nvPr/>
        </p:nvGraphicFramePr>
        <p:xfrm>
          <a:off x="69850" y="115888"/>
          <a:ext cx="9074150" cy="6298248"/>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0642" name="Group 2"/>
          <p:cNvGraphicFramePr>
            <a:graphicFrameLocks noGrp="1"/>
          </p:cNvGraphicFramePr>
          <p:nvPr/>
        </p:nvGraphicFramePr>
        <p:xfrm>
          <a:off x="69850" y="115888"/>
          <a:ext cx="9074150" cy="654710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1666" name="Group 2"/>
          <p:cNvGraphicFramePr>
            <a:graphicFrameLocks noGrp="1"/>
          </p:cNvGraphicFramePr>
          <p:nvPr/>
        </p:nvGraphicFramePr>
        <p:xfrm>
          <a:off x="69850" y="115888"/>
          <a:ext cx="9074150" cy="633984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2690" name="Group 2"/>
          <p:cNvGraphicFramePr>
            <a:graphicFrameLocks noGrp="1"/>
          </p:cNvGraphicFramePr>
          <p:nvPr/>
        </p:nvGraphicFramePr>
        <p:xfrm>
          <a:off x="69850" y="115888"/>
          <a:ext cx="9074150" cy="6400800"/>
        </p:xfrm>
        <a:graphic>
          <a:graphicData uri="http://schemas.openxmlformats.org/drawingml/2006/table">
            <a:tbl>
              <a:tblPr rtl="1"/>
              <a:tblGrid>
                <a:gridCol w="5029200">
                  <a:extLst>
                    <a:ext uri="{9D8B030D-6E8A-4147-A177-3AD203B41FA5}">
                      <a16:colId xmlns:a16="http://schemas.microsoft.com/office/drawing/2014/main" val="20000"/>
                    </a:ext>
                  </a:extLst>
                </a:gridCol>
                <a:gridCol w="4044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3714" name="Group 2"/>
          <p:cNvGraphicFramePr>
            <a:graphicFrameLocks noGrp="1"/>
          </p:cNvGraphicFramePr>
          <p:nvPr/>
        </p:nvGraphicFramePr>
        <p:xfrm>
          <a:off x="69850" y="115888"/>
          <a:ext cx="9074150" cy="676656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4738" name="Group 2"/>
          <p:cNvGraphicFramePr>
            <a:graphicFrameLocks noGrp="1"/>
          </p:cNvGraphicFramePr>
          <p:nvPr/>
        </p:nvGraphicFramePr>
        <p:xfrm>
          <a:off x="69850" y="115888"/>
          <a:ext cx="9074150" cy="5762626"/>
        </p:xfrm>
        <a:graphic>
          <a:graphicData uri="http://schemas.openxmlformats.org/drawingml/2006/table">
            <a:tbl>
              <a:tblPr rtl="1"/>
              <a:tblGrid>
                <a:gridCol w="3851275">
                  <a:extLst>
                    <a:ext uri="{9D8B030D-6E8A-4147-A177-3AD203B41FA5}">
                      <a16:colId xmlns:a16="http://schemas.microsoft.com/office/drawing/2014/main" val="20000"/>
                    </a:ext>
                  </a:extLst>
                </a:gridCol>
                <a:gridCol w="5222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57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6786"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78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8834" name="Group 2"/>
          <p:cNvGraphicFramePr>
            <a:graphicFrameLocks noGrp="1"/>
          </p:cNvGraphicFramePr>
          <p:nvPr/>
        </p:nvGraphicFramePr>
        <p:xfrm>
          <a:off x="69850" y="0"/>
          <a:ext cx="9074150" cy="685800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211062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97:11-12</a:t>
                      </a:r>
                      <a:r>
                        <a:rPr kumimoji="0" lang="ar-EG"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73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dirty="0">
                          <a:ln>
                            <a:noFill/>
                          </a:ln>
                          <a:solidFill>
                            <a:schemeClr val="bg1"/>
                          </a:solidFill>
                          <a:effectLst/>
                          <a:latin typeface="Arial" charset="0"/>
                          <a:cs typeface="Arial" charset="0"/>
                        </a:rPr>
                        <a:t>remembrance</a:t>
                      </a:r>
                      <a:r>
                        <a:rPr kumimoji="0" lang="en-US" sz="2800" b="0" i="0" u="none" strike="noStrike" cap="none" normalizeH="0" baseline="0" dirty="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28845" name="Rectangle 13"/>
          <p:cNvSpPr>
            <a:spLocks noGrp="1" noChangeArrowheads="1"/>
          </p:cNvSpPr>
          <p:nvPr>
            <p:ph type="ctrTitle"/>
          </p:nvPr>
        </p:nvSpPr>
        <p:spPr/>
        <p:txBody>
          <a:bodyPr/>
          <a:lstStyle/>
          <a:p>
            <a:r>
              <a:rPr lang="en-US"/>
              <a:t>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9858" name="Group 2"/>
          <p:cNvGraphicFramePr>
            <a:graphicFrameLocks noGrp="1"/>
          </p:cNvGraphicFramePr>
          <p:nvPr/>
        </p:nvGraphicFramePr>
        <p:xfrm>
          <a:off x="69850" y="44450"/>
          <a:ext cx="9074150" cy="6510592"/>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( 21 : 12 – 19 )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29869" name="Rectangle 13"/>
          <p:cNvSpPr>
            <a:spLocks noGrp="1" noChangeArrowheads="1"/>
          </p:cNvSpPr>
          <p:nvPr>
            <p:ph type="ctrTitle"/>
          </p:nvPr>
        </p:nvSpPr>
        <p:spPr/>
        <p:txBody>
          <a:bodyPr/>
          <a:lstStyle/>
          <a:p>
            <a:r>
              <a:rPr lang="en-US"/>
              <a:t>8g</a:t>
            </a:r>
          </a:p>
        </p:txBody>
      </p:sp>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0882" name="Group 2"/>
          <p:cNvGraphicFramePr>
            <a:graphicFrameLocks noGrp="1"/>
          </p:cNvGraphicFramePr>
          <p:nvPr/>
        </p:nvGraphicFramePr>
        <p:xfrm>
          <a:off x="69850" y="115888"/>
          <a:ext cx="8966200" cy="6424233"/>
        </p:xfrm>
        <a:graphic>
          <a:graphicData uri="http://schemas.openxmlformats.org/drawingml/2006/table">
            <a:tbl>
              <a:tblPr rtl="1"/>
              <a:tblGrid>
                <a:gridCol w="460851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36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906" name="Group 2"/>
          <p:cNvGraphicFramePr>
            <a:graphicFrameLocks noGrp="1"/>
          </p:cNvGraphicFramePr>
          <p:nvPr/>
        </p:nvGraphicFramePr>
        <p:xfrm>
          <a:off x="69850" y="0"/>
          <a:ext cx="9074150" cy="685622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75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8605" name="Group 13"/>
          <p:cNvGraphicFramePr>
            <a:graphicFrameLocks noGrp="1"/>
          </p:cNvGraphicFramePr>
          <p:nvPr/>
        </p:nvGraphicFramePr>
        <p:xfrm>
          <a:off x="539750" y="981075"/>
          <a:ext cx="8137525" cy="556564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Ninth day of the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(Sixteenth day of The Month of Tout)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السادس عشر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Seizième</a:t>
                      </a: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Tout</a:t>
                      </a:r>
                      <a:r>
                        <a:rPr kumimoji="0" lang="en-US" sz="4000" b="0" i="0" u="none" strike="noStrike" cap="none" normalizeH="0" baseline="0">
                          <a:ln>
                            <a:noFill/>
                          </a:ln>
                          <a:solidFill>
                            <a:srgbClr val="FF9900"/>
                          </a:solidFill>
                          <a:effectLst/>
                          <a:latin typeface="Arial" charset="0"/>
                          <a:cs typeface="Arial" charset="0"/>
                        </a:rPr>
                        <a:t>)</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9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996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2930" name="Group 2"/>
          <p:cNvGraphicFramePr>
            <a:graphicFrameLocks noGrp="1"/>
          </p:cNvGraphicFramePr>
          <p:nvPr/>
        </p:nvGraphicFramePr>
        <p:xfrm>
          <a:off x="69850" y="0"/>
          <a:ext cx="9074150" cy="596487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Times New Roman" pitchFamily="18" charset="0"/>
                        </a:rPr>
                        <a:t>84:3-4</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مَذابِحُكَ ياربُّ إلهُ القواتِ. مَلِكي وإلهي. طُوبَى لكلِّ السُّكانِ في بيتِكَ. يُبارِكونَكَ إلى الأبدِ.</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84:3-4</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Tes autels, Éternel des armées, mon roi et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Heureux ceux qui habitent ta maison. Ils peuvent te célébrer sans cesse, 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Even Your altars, O Lord of hosts, My King and my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are those who dwell in Your house; They will still be praising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32941" name="Rectangle 13"/>
          <p:cNvSpPr>
            <a:spLocks noGrp="1" noChangeArrowheads="1"/>
          </p:cNvSpPr>
          <p:nvPr>
            <p:ph type="ctrTitle"/>
          </p:nvPr>
        </p:nvSpPr>
        <p:spPr/>
        <p:txBody>
          <a:bodyPr/>
          <a:lstStyle/>
          <a:p>
            <a:r>
              <a:rPr lang="en-US"/>
              <a:t>9pv</a:t>
            </a:r>
          </a:p>
        </p:txBody>
      </p:sp>
      <p:sp>
        <p:nvSpPr>
          <p:cNvPr id="16" name="Text Box 29">
            <a:hlinkClick r:id="" action="ppaction://macro?name=LetThemExaltHimForBishop"/>
          </p:cNvPr>
          <p:cNvSpPr txBox="1">
            <a:spLocks noChangeArrowheads="1"/>
          </p:cNvSpPr>
          <p:nvPr/>
        </p:nvSpPr>
        <p:spPr bwMode="auto">
          <a:xfrm>
            <a:off x="7215206" y="521495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3954" name="Group 2"/>
          <p:cNvGraphicFramePr>
            <a:graphicFrameLocks noGrp="1"/>
          </p:cNvGraphicFramePr>
          <p:nvPr/>
        </p:nvGraphicFramePr>
        <p:xfrm>
          <a:off x="69850" y="0"/>
          <a:ext cx="9074150" cy="5962714"/>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( 7 : 1 – 10 )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tx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أكمَلَ أقوالهُ كُلَّها في مَسامِع الشَّعبِ دَخلَ كفرَ ناحومَ. وكان عبدٌ لقائدِ مئةٍ، متألماً مُشرفاً على الموتِ وكانَ مُكَرَّماً عِندَهُ.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Luc 7 : 1 - 10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Quand Jésus eut achevé tout son discours devant le peuple, il entra dans Capharnaüm.2Un centurion avait un esclave malade, sur le point de mourir,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Luke 7:1-10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when He concluded all His sayings in the hearing of the people, He entered Capernaum. 2 And a certain centurion's servant, who was dear to him, was sick and ready to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33965" name="Rectangle 13"/>
          <p:cNvSpPr>
            <a:spLocks noGrp="1" noChangeArrowheads="1"/>
          </p:cNvSpPr>
          <p:nvPr>
            <p:ph type="ctrTitle"/>
          </p:nvPr>
        </p:nvSpPr>
        <p:spPr/>
        <p:txBody>
          <a:bodyPr/>
          <a:lstStyle/>
          <a:p>
            <a:r>
              <a:rPr lang="en-US"/>
              <a:t>9v</a:t>
            </a:r>
          </a:p>
        </p:txBody>
      </p:sp>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4978" name="Group 2"/>
          <p:cNvGraphicFramePr>
            <a:graphicFrameLocks noGrp="1"/>
          </p:cNvGraphicFramePr>
          <p:nvPr/>
        </p:nvGraphicFramePr>
        <p:xfrm>
          <a:off x="69850" y="115888"/>
          <a:ext cx="9039225" cy="5646738"/>
        </p:xfrm>
        <a:graphic>
          <a:graphicData uri="http://schemas.openxmlformats.org/drawingml/2006/table">
            <a:tbl>
              <a:tblPr rtl="1"/>
              <a:tblGrid>
                <a:gridCol w="4752975">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397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عن يسوعَ، أرسل شيوخَ اليهودِ إليه يسألهُ أن يأتي ويشفي عبدهُ.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qu'il appréciait beaucoup. Ayant entendu parler de Jésus, il envoya vers lui quelques notables des Juifs pour le prier de venir sauver son esclave.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So when he heard about Jesus, he sent elders of the Jews to Him, pleading with Him to come and heal his servant.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6002" name="Group 2"/>
          <p:cNvGraphicFramePr>
            <a:graphicFrameLocks noGrp="1"/>
          </p:cNvGraphicFramePr>
          <p:nvPr/>
        </p:nvGraphicFramePr>
        <p:xfrm>
          <a:off x="69850" y="44450"/>
          <a:ext cx="9074150" cy="676656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جاءوا إلى يسوع طلَبوا إليه باجتهادٍ قائلين: " أنَّه مُستحقٌ أن تفعل له هذا، لأنَّه مُحبٌّ لأُمَّتنا، وقد بنَى لنا المجمعَ ". فمشى يسوع معهم. وإذ كان غيرَ بعيدٍ عن البيتِ أرسَلَ إليهِ قائدُ المِئةِ أصدقاء يقولُ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Arrivés auprès de Jésus, ceux-ci le suppliaient instamment et disaient: "Il mérite que tu lui accordes cela,5 car c'est lui qui nous a bâti la synagogue. 6 Jésus faisait route avec eux et déjà il n'était plus très loin de la maison quand le centurion envoya des amis pour lui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they came to Jesus, they begged Him earnestly, saying that the one for whom He should do this was deserving, 5 for he loves our nation, and has built us a synagogue. 6 Then Jesus went with them. And when He was already not far from the house, the centurion sent friends to Him, saying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7026" name="Group 2"/>
          <p:cNvGraphicFramePr>
            <a:graphicFrameLocks noGrp="1"/>
          </p:cNvGraphicFramePr>
          <p:nvPr/>
        </p:nvGraphicFramePr>
        <p:xfrm>
          <a:off x="107950" y="44450"/>
          <a:ext cx="9072563"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ياربُّ، لا تَتعب. فإني لستُ مُستحقّاً أن تدخُل تَحتَ سقفِ بيتي. لذلكَ لم أحسِب ذاتي مُستحقّاً أن آتي إليك لكن قُل كلمةً فيبرأ فتاي. فإني أنا إنسانٌ مُرَتَّبٌ تحتَ سُلطانٍ، وأنَّه تحت يدي جندٌ.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"Seigneur, ne te donne pas cette peine, car je ne suis pas digne que tu entres sous mon toit.7 C'est pour cela aussi que je ne me suis pas jugé moi-même autorisé à venir jusqu'à toi; mais dis un mot et que mon serviteur soit guéri.8 Ainsi moi, je suis placé sous une autorité, avec des soldats sous mes ordres,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Lord, do not trouble Yourself, for I am not worthy that You should enter under my roof. 7 Therefore I did not even think myself worthy to come to You. But say the word, and my servant will be healed. 8 For I also am a man placed under authority, having soldiers under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8050" name="Group 2"/>
          <p:cNvGraphicFramePr>
            <a:graphicFrameLocks noGrp="1"/>
          </p:cNvGraphicFramePr>
          <p:nvPr/>
        </p:nvGraphicFramePr>
        <p:xfrm>
          <a:off x="107950" y="44450"/>
          <a:ext cx="9072563" cy="6831840"/>
        </p:xfrm>
        <a:graphic>
          <a:graphicData uri="http://schemas.openxmlformats.org/drawingml/2006/table">
            <a:tbl>
              <a:tblPr rtl="1"/>
              <a:tblGrid>
                <a:gridCol w="3887788">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فأقول لهذا: اذهب فيذهبُ، ولآخر: تعال فيجيء، ولعبدي: افعل هـذا فيفعـلُ ". فلمَّا سمعَ يســوعُ هـذا تعجَّـبَ منـهُ، والتفـتَ إلى الجمـع الذي يتبَعهُ وقال: " الحقّ أقولُ لكُم: إني لم أجد في كلِّ إسرائيل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إيماناً بهذا المقدَار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le fait. 9 En entendant ces mots, Jésus fut plein d'admiration pour lui; il se tourna vers la foule qui le suivait et dit: "Je vous le déclare, même en Israël je n'ai pas trouvé une telle foi."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one, `Go,' and he goes; and to another, Come,' and he comes; and to my servant, `Do this,' and he does it. 9 When Jesus heard these things, He marveled at him, and turned around and said to the crowd that followed Him, I say to you, I have not found such great faith, not even in Israel!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9074" name="Group 2"/>
          <p:cNvGraphicFramePr>
            <a:graphicFrameLocks noGrp="1"/>
          </p:cNvGraphicFramePr>
          <p:nvPr/>
        </p:nvGraphicFramePr>
        <p:xfrm>
          <a:off x="107950" y="115888"/>
          <a:ext cx="8928100" cy="5546726"/>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المُرسَلون إلى البيتِ، فوجَدوا العَبدَ المريضَ قد برأ.</a:t>
                      </a:r>
                      <a:r>
                        <a:rPr kumimoji="0" lang="ar-EG" sz="32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de retour à la maison, les envoyés trouvèrent l'esclave en bonne santé.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those who were sent, returning to the house, found the servant well who had been sick.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00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7400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122" name="Group 2"/>
          <p:cNvGraphicFramePr>
            <a:graphicFrameLocks noGrp="1"/>
          </p:cNvGraphicFramePr>
          <p:nvPr/>
        </p:nvGraphicFramePr>
        <p:xfrm>
          <a:off x="69850" y="0"/>
          <a:ext cx="9074150" cy="6240210"/>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26:8, 7</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أحببتُ جمالَ بيتِكَ. وموضعَ مسكنِ مجدِكَ. لكي أسمعَ صوتَ تسبحتِك. وأنِطقُ بجميعِ عجائبِكَ.</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26:8, 7</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a:ln>
                            <a:noFill/>
                          </a:ln>
                          <a:solidFill>
                            <a:schemeClr val="bg1"/>
                          </a:solidFill>
                          <a:effectLst/>
                          <a:latin typeface="Arial" charset="0"/>
                          <a:cs typeface="Arial" charset="0"/>
                        </a:rPr>
                        <a:t>Seigneur, j'aime la maison où tu résides, et le lieu où demeure ta gloire.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Pour clamer l'action de grâce, et en redisant toutes tes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26:8,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Lord, I have loved the habitation of Your house, And the place where Your glory dwells.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I may proclaim with the voice of thanksgiving, And tell of all Your wondrous works.</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41133" name="Rectangle 13"/>
          <p:cNvSpPr>
            <a:spLocks noGrp="1" noChangeArrowheads="1"/>
          </p:cNvSpPr>
          <p:nvPr>
            <p:ph type="ctrTitle"/>
          </p:nvPr>
        </p:nvSpPr>
        <p:spPr/>
        <p:txBody>
          <a:bodyPr/>
          <a:lstStyle/>
          <a:p>
            <a:r>
              <a:rPr lang="en-US"/>
              <a:t>9pm</a:t>
            </a:r>
          </a:p>
        </p:txBody>
      </p:sp>
      <p:sp>
        <p:nvSpPr>
          <p:cNvPr id="16" name="Text Box 29">
            <a:hlinkClick r:id="" action="ppaction://macro?name=LetThemExaltHimForBishop"/>
          </p:cNvPr>
          <p:cNvSpPr txBox="1">
            <a:spLocks noChangeArrowheads="1"/>
          </p:cNvSpPr>
          <p:nvPr/>
        </p:nvSpPr>
        <p:spPr bwMode="auto">
          <a:xfrm>
            <a:off x="7412665" y="571501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2146" name="Group 2"/>
          <p:cNvGraphicFramePr>
            <a:graphicFrameLocks noGrp="1"/>
          </p:cNvGraphicFramePr>
          <p:nvPr/>
        </p:nvGraphicFramePr>
        <p:xfrm>
          <a:off x="69850" y="0"/>
          <a:ext cx="9074150" cy="651484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( 19 : 1 ـ 10 )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وكان يمشي في أريحا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وإذا رجُلٌ يُدعى زكَّا، وهذا كان رئيساً للعشَّارينَ وكان غنِيَّاً، وكان يطلُب مُريداً أن يرى يَسوعَ مَنْ هو، فلم يكن يَقدرْ مِنَ أجل الجمع، لأنَّهُ كان قصيراً في قامته.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19 : 1 - 10</a:t>
                      </a:r>
                      <a:endParaRPr kumimoji="0" lang="fr-CA"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Entré dans Jéricho, Jésus traversait la ville. 2 Survint un homme appelé Zachée; c'était un  chef des collecteurs d'impôts et il était riche. Il cherchait à voir qui était Jésus, et il ne pouvait y parvenir à cause de la foule, parce qu'il était de petite taille.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19:1-10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Jesus entered and passed through Jericho. 2 Now behold, there was a man named Zacchaeus who was a chief tax collector, and he was rich. 3 And he sought to see who Jesus was, but could not because of the crowd, for he was of short stature.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42157" name="Rectangle 13"/>
          <p:cNvSpPr>
            <a:spLocks noGrp="1" noChangeArrowheads="1"/>
          </p:cNvSpPr>
          <p:nvPr>
            <p:ph type="ctrTitle"/>
          </p:nvPr>
        </p:nvSpPr>
        <p:spPr/>
        <p:txBody>
          <a:bodyPr/>
          <a:lstStyle/>
          <a:p>
            <a:r>
              <a:rPr lang="en-US"/>
              <a:t>9m</a:t>
            </a: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3170" name="Group 2"/>
          <p:cNvGraphicFramePr>
            <a:graphicFrameLocks noGrp="1"/>
          </p:cNvGraphicFramePr>
          <p:nvPr/>
        </p:nvGraphicFramePr>
        <p:xfrm>
          <a:off x="107950" y="115888"/>
          <a:ext cx="8928100" cy="6161025"/>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فأسرع إلى قُدَّام وصَعِدَ على جُمَّيزَةٍ لكي يراهُ، لأنَّهُ كان مُجتازاً مِنْ جهتها. فلمَّاء جاء يَسوعُ إلى الموضع، نظر إليه، وقال له: " يا زكَّا، أسرِع وانزِل، لأنَّهُ يَنبغي لي اليوم أن أكونَ في بَيِتكَ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 courut en avant et monta sur un sycomore afin de voir Jésus qui allait passer par là.5 Quand Jésus arriva à cet endroit, levant les yeux, il lui dit: "Zachée, descends vite: il me faut aujourd'hui demeurer dans ta maison."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he ran ahead and climbed up into a sycamore tree to see Him, for He was going to pass that way. 5 And when Jesus came to the place, He looked up and saw him, and said to him, Zacchaeus, make haste and come down, for today I must stay at your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4194" name="Group 2"/>
          <p:cNvGraphicFramePr>
            <a:graphicFrameLocks noGrp="1"/>
          </p:cNvGraphicFramePr>
          <p:nvPr/>
        </p:nvGraphicFramePr>
        <p:xfrm>
          <a:off x="107950" y="115888"/>
          <a:ext cx="892810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فأسرع ونزل فقبلهُ فرحاً. فلمَّا رأوا تذمَّرُوا أجمعين قائلين: " إنَّهُ دَخَلَ إلى بيتَ رَجُلٍ خاطِئٍ ليستريح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Vite Zachée descendit et l'accueillit tout joyeux. Voyant cela, tous murmuraient; ils disaient: "C'est chez un pécheur qu'il est allé loger."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 he made haste and came down, and received Him joyfully. 7 But when they saw it, they all complained, saying, He has gone to be a guest with a man who is a sinner.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5218" name="Group 2"/>
          <p:cNvGraphicFramePr>
            <a:graphicFrameLocks noGrp="1"/>
          </p:cNvGraphicFramePr>
          <p:nvPr/>
        </p:nvGraphicFramePr>
        <p:xfrm>
          <a:off x="107950" y="115888"/>
          <a:ext cx="9001125" cy="616102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فوقفَ زكَّا وقالَ للرَّبِّ: " يارب هأنذا أُعطِي نِصفَ مالي للفقراء، ومَنْ ظلمتهُ شيئاً أعوِّضهُ أربعةَ أضعافٍ ". فقال له يسوع: " اليومَ صار الخلاصُ لهذا البيتِ،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Zachée, s'avançant, dit au Seigneur: "Eh bien! Seigneur, je fais don aux pauvres de la moitié de mes biens, et si j'ai fait tort à quelqu'un, je lui rends le quadruple." Alors Jésus dit à son propos: "Aujourd'hui, le salut est venu pour cette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Then Zacchaeus stood and said to the Lord, Look, Lord, I give half of my goods to the poor; and if I have taken anything from anyone by false accusation, I restore fourfold. 9 And Jesus said to him, Today salvation has come to this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6242" name="Group 2"/>
          <p:cNvGraphicFramePr>
            <a:graphicFrameLocks noGrp="1"/>
          </p:cNvGraphicFramePr>
          <p:nvPr/>
        </p:nvGraphicFramePr>
        <p:xfrm>
          <a:off x="107950" y="188913"/>
          <a:ext cx="8928100"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هو أيضاً ابن إبراهيم، لأنَّ ابن البشرِ جاء ليَطلُبَ ويُخَلِّصَ الذي قد هلكَ ".</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lui aussi est un  fils d'Abraham. 10 En effet, le Fils de l'homme est venu chercher et sauver ce qui était perdu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also is a son of Abraham;10 for the Son of Man has come to seek and to save that which was lost.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72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7472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7472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7472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9314" name="Group 2"/>
          <p:cNvGraphicFramePr>
            <a:graphicFrameLocks noGrp="1"/>
          </p:cNvGraphicFramePr>
          <p:nvPr/>
        </p:nvGraphicFramePr>
        <p:xfrm>
          <a:off x="69850" y="0"/>
          <a:ext cx="9074150" cy="658368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a:t>
                      </a:r>
                      <a:r>
                        <a:rPr kumimoji="0" lang="ar-EG" sz="3200" b="0" i="0" u="sng" strike="noStrike" cap="none" normalizeH="0" baseline="0">
                          <a:ln>
                            <a:noFill/>
                          </a:ln>
                          <a:solidFill>
                            <a:srgbClr val="FF9900"/>
                          </a:solidFill>
                          <a:effectLst/>
                          <a:latin typeface="Arial" charset="0"/>
                          <a:cs typeface="Arial" charset="0"/>
                        </a:rPr>
                        <a:t>العبرانيين</a:t>
                      </a:r>
                      <a:r>
                        <a:rPr kumimoji="0" lang="en-CA"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9 :1 – 10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القُبة الأولى فكان فيها وصايا الخدمة وقدسٌ مزينٌ، لأنَّ القبة الأولى صُنِعتْ وهيَ التى كانت فيها المنارة، والمائدة، وخبز التَّقدِمةِ. وتُدعَى القُدس.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Hébreux 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1Le première alliance avait donc un rituel pour le culte et un temple terrestre. 2 En effet, une tente fut installée, une première tente appelée le Saint, où étaient le chandelier, la table et les pains d'offrande.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9:1-10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lampstand, the table, and the showbread, which is called the sanctuary;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49325" name="Rectangle 13"/>
          <p:cNvSpPr>
            <a:spLocks noGrp="1" noChangeArrowheads="1"/>
          </p:cNvSpPr>
          <p:nvPr>
            <p:ph type="ctrTitle"/>
          </p:nvPr>
        </p:nvSpPr>
        <p:spPr/>
        <p:txBody>
          <a:bodyPr/>
          <a:lstStyle/>
          <a:p>
            <a:r>
              <a:rPr lang="en-US"/>
              <a:t>9p</a:t>
            </a:r>
          </a:p>
        </p:txBody>
      </p:sp>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0338" name="Group 2"/>
          <p:cNvGraphicFramePr>
            <a:graphicFrameLocks noGrp="1"/>
          </p:cNvGraphicFramePr>
          <p:nvPr/>
        </p:nvGraphicFramePr>
        <p:xfrm>
          <a:off x="69850" y="0"/>
          <a:ext cx="9074150" cy="6900672"/>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الحجاب الثَّاني القُبة التى تُدعَى " قُدس الأقداس " وكان فيها مِبخرةٌ من ذهبٍ، وتابوتُ العهـدِ المُصفَّح بالذَّهبِ من كلِّ جانبٍ، وكان فيها قِسطُ الذَّهب الذي فيه المنُّ، وعصاة هارون التى أفرخت، ولوحا العهدِ.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Puis, derrière le second voile, se trouvait une tente, appelée Saint des Saints, 4 avec un brûle parfum en or et l'arche de l'alliance toute recouverte d'or; dans celle-ci un vase d'or qui contenait la manne, le bâton d'Aaron qui avait fleuri et les tables de l'alliance.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behind the second veil, the part of the tabernacle which is called the Holiest of All, 4 which had the golden censer and the ark of the covenant overlaid on all sides with gold, in which were the golden pot that had the manna, Aaron's rod that budded, and the tablets of the covenant;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362" name="Group 2"/>
          <p:cNvGraphicFramePr>
            <a:graphicFrameLocks noGrp="1"/>
          </p:cNvGraphicFramePr>
          <p:nvPr/>
        </p:nvGraphicFramePr>
        <p:xfrm>
          <a:off x="69850" y="0"/>
          <a:ext cx="9074150" cy="641413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وفوقها كان كاروبيم المجد مُظلِّلةٌ موضع الاستغفار. هذه التي ليس لنا أن نتكلَّم عنها بالتَّفصيل. فهذه لمَّا تُصنع هكذا، يدخل الكهنة إلى القبة الأولى فى كل حين لإتمام الخدمة.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Au-dessus de l'arche, les chérubins de gloire couvraient de leur ombre le propitiatoire. Mais il n'y a pas lieu d'entrer ici dans les détails.6 L'ensemble étant ainsi installé, les prêtres, pour accomplir leur service, rentrent en tout temps dans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above it were the cherubim of glory overshadowing the mercy seat. Of these things we cannot now speak in detail. 6 Now when these things had been thus prepared, the priests always went into the first part of the tabernacle, performing the services.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2386" name="Group 2"/>
          <p:cNvGraphicFramePr>
            <a:graphicFrameLocks noGrp="1"/>
          </p:cNvGraphicFramePr>
          <p:nvPr/>
        </p:nvGraphicFramePr>
        <p:xfrm>
          <a:off x="69850" y="0"/>
          <a:ext cx="9074150" cy="690067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القبة الثَّانية فيدخلها رئيس الأحبار وحـده مـرَّة فى كـلِّ سـنةٍ، وليـس بغيـر دم الـذي كان يُقدِّمه عن نفسه وعن جهالات الشَّعبِ، وهذا يُظهره الرُّوح القدس أن طريق الأقداس لم يُظهَر بعدُ، ما دامت القُبة الأولى قائمةٌ،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dans la seconde, une seule fois par an, seul entre le grand prêtre, et encore, ce n'est pas sans offrir du sang pour ses manquements et pour ceux du peuple.8 Le Saint Esprit a voulu montrer ainsi que le chemin du sanctuaire n'est pas encore manifesté, tant que subsiste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into the second part the high priest went alone once a year, not without blood, which he offered for himself and for the people's sins committed in ignorance; 8 the Holy Spirit indicating this, that the way into the Holiest of All was not yet made manifest while the first tabernacle was still standing.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3410" name="Group 2"/>
          <p:cNvGraphicFramePr>
            <a:graphicFrameLocks noGrp="1"/>
          </p:cNvGraphicFramePr>
          <p:nvPr/>
        </p:nvGraphicFramePr>
        <p:xfrm>
          <a:off x="0" y="115888"/>
          <a:ext cx="9109075"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C'est là un symbole pour le temps présent: des offrandes et des sacrifices y sont offerts, incapables de mener à l'accomplissement, en sa conscience, celui qui rend le culte.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4434" name="Group 2"/>
          <p:cNvGraphicFramePr>
            <a:graphicFrameLocks noGrp="1"/>
          </p:cNvGraphicFramePr>
          <p:nvPr/>
        </p:nvGraphicFramePr>
        <p:xfrm>
          <a:off x="0" y="115888"/>
          <a:ext cx="9109075"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211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إلا بالمطعم فقط والمشرب وغسلاتٍ مختلفةٍ التي هى فرائض جسديَّةٍ، وُضِعت إلى زمان التقويم.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Fondés sur des aliments, des boissons et des ablutions diverses, ce ne sont que rites humains, admis jusqu'au temps du relèvement.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concerned only with foods and drinks, various washings, and fleshly ordinances imposed until the time of reformation.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54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64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756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7564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8530" name="Group 2"/>
          <p:cNvGraphicFramePr>
            <a:graphicFrameLocks noGrp="1"/>
          </p:cNvGraphicFramePr>
          <p:nvPr/>
        </p:nvGraphicFramePr>
        <p:xfrm>
          <a:off x="69850" y="0"/>
          <a:ext cx="9074150" cy="6917184"/>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1 : 25 ـ 2 :1 ـ 10 </a:t>
                      </a:r>
                      <a:r>
                        <a:rPr kumimoji="0" lang="ar-SA" sz="3200" b="0" i="0" u="none" strike="noStrike" cap="none" normalizeH="0" baseline="0">
                          <a:ln>
                            <a:noFill/>
                          </a:ln>
                          <a:solidFill>
                            <a:schemeClr val="bg1"/>
                          </a:solidFill>
                          <a:effectLst/>
                          <a:latin typeface="Arial" charset="0"/>
                          <a:cs typeface="Arial" charset="0"/>
                        </a:rPr>
                        <a:t>وهذه هيَ الكلمة التى بُشِّرتُم بها. فاطرحوا عنكم إذاً كلّ شرٍّ وكل غشٍ وكل رياءٍ وكل حسدٍ وكل نميمةٍ، مثل أطفال مَولُودِينَ الآن اشتهوا اللبنَ العقليَّ العديم الغشِّ لكي تَنموا به للخلاصِ.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Pierre 2 : 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Or, cette parole, c'est l'Évangile qui vous a été annoncé. Rejetez donc toute méchanceté et toute ruse, toute forme d'hypocrisie, d'envie et de médisance. 2 Comme des enfants nouveau-nés, désirez le lait pur de la parole afin que, par lui, vous grandissiez pour le salut,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laying aside all malice, all deceit, hypocrisy, envy, and all evil speaking, 2 as newborn babes, desire the pure milk of the word, that you may grow thereby,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58541" name="Rectangle 13"/>
          <p:cNvSpPr>
            <a:spLocks noGrp="1" noChangeArrowheads="1"/>
          </p:cNvSpPr>
          <p:nvPr>
            <p:ph type="ctrTitle"/>
          </p:nvPr>
        </p:nvSpPr>
        <p:spPr/>
        <p:txBody>
          <a:bodyPr/>
          <a:lstStyle/>
          <a:p>
            <a:r>
              <a:rPr lang="en-US"/>
              <a:t>9c</a:t>
            </a:r>
          </a:p>
        </p:txBody>
      </p:sp>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9554" name="Group 2"/>
          <p:cNvGraphicFramePr>
            <a:graphicFrameLocks noGrp="1"/>
          </p:cNvGraphicFramePr>
          <p:nvPr/>
        </p:nvGraphicFramePr>
        <p:xfrm>
          <a:off x="69850" y="44450"/>
          <a:ext cx="9074150" cy="590550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كنتم قد ذُقتُم أن الربَّ صالحٌ. الذي إذ تأتونَ إليه حجراً حيَّـاً مَرذولاً من النَّاس ولكن مُختارٌ من الله وكريمٌ.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you have tasted that the Lord is gracious. 4 Coming to Him as to a living stone, rejected indeed by men, but chosen by God and precious,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0578" name="Group 2"/>
          <p:cNvGraphicFramePr>
            <a:graphicFrameLocks noGrp="1"/>
          </p:cNvGraphicFramePr>
          <p:nvPr/>
        </p:nvGraphicFramePr>
        <p:xfrm>
          <a:off x="69850" y="115888"/>
          <a:ext cx="9074150" cy="5942965"/>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أنتُم أيضاً كحجارةٍ حيَّةٍ مَبنِيِّيـن بيتـاً روحانياً، كهنوتاً طاهراً لتقديم ذبائحَ روحيَّةٍ مقبولةٍ عند اللهِ بيسوع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Vous-mêmes, comme des pierres vivantes, entrez dans la construction de la Maison habitée par l'Esprit, pour constituer une sainte communauté sacerdotale, pour offrir des sacrifices spirituels, agréables à Dieu par Jésus Christ.6 Car on trouve dans l'Écriture: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1602" name="Group 2"/>
          <p:cNvGraphicFramePr>
            <a:graphicFrameLocks noGrp="1"/>
          </p:cNvGraphicFramePr>
          <p:nvPr/>
        </p:nvGraphicFramePr>
        <p:xfrm>
          <a:off x="69850" y="115888"/>
          <a:ext cx="9074150" cy="5907088"/>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مكتوبٌ في الكتاب: "إنِّي هأنذا أضعُ في صِهيونَ حجراً مُختاراً في رأس الزاويةِ كريمـاً الذي يؤمن به لن يُخـزى ". فلكُم أنتُم أيُّهـا الذين تُؤمنـون الكرامة وأمَّا الذين لا يؤمنون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je pose en Sion une pierre angulaire, choisie et précieuse, et celui qui met en elle sa confiance ne sera pas confondu. 7 A vous donc, les croyants, l'honneur; mais pour les incrédules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lay in Zion A chief cornerstone, elect, precious, And he who believes on Him will by no means be put to shame 7 Therefore, to you who believe, He is precious; but to those who are disobedient,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2626" name="Group 2"/>
          <p:cNvGraphicFramePr>
            <a:graphicFrameLocks noGrp="1"/>
          </p:cNvGraphicFramePr>
          <p:nvPr/>
        </p:nvGraphicFramePr>
        <p:xfrm>
          <a:off x="69850" y="44450"/>
          <a:ext cx="9074150" cy="634416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رذَلَهُ البنَّاؤون هو قد صار رأس الزَّاوية وحجر عثرةٍ وصخرةَ شكٍ. الذين يَعثُرونَ بالكلمة غير موافقينَ للذي وُضِعُوا لهُ. أمَّا أنتم فجنسٌ مُختارٌ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les bâtisseurs est devenue la pierre de l'angle,8 et aussi une pierre d'achoppement, un roc qui fait tomber. Il s'y heurtent, parce qu'ils refusent de croire à la parole,9 et c'est à cela qu'ils étaient destinés. Mais vous, vous êtes la race élue,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9 But you are a chosen generation,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3650" name="Group 2"/>
          <p:cNvGraphicFramePr>
            <a:graphicFrameLocks noGrp="1"/>
          </p:cNvGraphicFramePr>
          <p:nvPr/>
        </p:nvGraphicFramePr>
        <p:xfrm>
          <a:off x="69850" y="44450"/>
          <a:ext cx="9074150" cy="5546726"/>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وكهنوتٌ ملوكيٌّ وأُمَّةٌ مُقدَّسةٌ وشعبٌ بارٌ لكي تُخبِروا بفضائلِ ذاك الذي دعاكُم من الظُّلمةِ إلى نورهِ العجيبِ،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communauté sacerdotale du roi, la nation sainte, le  peuple  que  Dieu  s'est  acquis, pour  que vous  proclamiez   les   hauts  faits  de  celui qui  vous   a   appelés, des  ténèbres  à  sa merveilleuse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royal priesthood, a holy nation, His own special people, that you may proclaim the praises of Him who called you out of darkness into His marvelous light;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4674" name="Group 2"/>
          <p:cNvGraphicFramePr>
            <a:graphicFrameLocks noGrp="1"/>
          </p:cNvGraphicFramePr>
          <p:nvPr/>
        </p:nvGraphicFramePr>
        <p:xfrm>
          <a:off x="69850" y="0"/>
          <a:ext cx="9074150" cy="5591176"/>
        </p:xfrm>
        <a:graphic>
          <a:graphicData uri="http://schemas.openxmlformats.org/drawingml/2006/table">
            <a:tbl>
              <a:tblPr rtl="1"/>
              <a:tblGrid>
                <a:gridCol w="5435600">
                  <a:extLst>
                    <a:ext uri="{9D8B030D-6E8A-4147-A177-3AD203B41FA5}">
                      <a16:colId xmlns:a16="http://schemas.microsoft.com/office/drawing/2014/main" val="20000"/>
                    </a:ext>
                  </a:extLst>
                </a:gridCol>
                <a:gridCol w="36385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وأمَّا الآن فأنتُم صِرتُم شعبُ اللـه، الذين كنتُم غير مرحومينَ وأمَّا الآن فقد رُحِمتُمْ.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jadis   n'étiez   pas   son  peuple,  mais  qui maintenant êtes le peuple de Dieu; vous qui n'aviez pas obtenu miséricorde, mais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56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67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7667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7667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7667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8770" name="Group 2"/>
          <p:cNvGraphicFramePr>
            <a:graphicFrameLocks noGrp="1"/>
          </p:cNvGraphicFramePr>
          <p:nvPr/>
        </p:nvGraphicFramePr>
        <p:xfrm>
          <a:off x="69850" y="0"/>
          <a:ext cx="9074150" cy="609441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00"/>
                          </a:solidFill>
                          <a:effectLst/>
                          <a:latin typeface="Arial" charset="0"/>
                          <a:cs typeface="Arial" charset="0"/>
                        </a:rPr>
                        <a:t>19:11-20)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الكنيسةُ في كُلِّ اليَهوديَّةِ والجليل والسَّامِرةِ فكان لهم سلامٌ، مبنيين وسائرين بخوفِ الربِّ، وكانوا يزدادون كثرةً بعزاءِ الرُّوحِ القُدسِ.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9 : 31 - 43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L'Église, sur toute l'étendue de la Judée, de la Galilée et de la Samarie, vivait donc en paix, elle s'édifiait et marchait dans la crainte du Seigneur et, grâce à l'appui du Saint Esprit, elle s'accroissait.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9:31-43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Then the churches throughout all Judea, Galilee, and Samaria had peace and were edified. And walking in the fear of the Lord and in the comfort of the Holy Spirit, they were multiplied.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68781" name="Rectangle 13"/>
          <p:cNvSpPr>
            <a:spLocks noGrp="1" noChangeArrowheads="1"/>
          </p:cNvSpPr>
          <p:nvPr>
            <p:ph type="ctrTitle"/>
          </p:nvPr>
        </p:nvSpPr>
        <p:spPr/>
        <p:txBody>
          <a:bodyPr/>
          <a:lstStyle/>
          <a:p>
            <a:r>
              <a:rPr lang="en-US"/>
              <a:t>9a</a:t>
            </a:r>
          </a:p>
        </p:txBody>
      </p:sp>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9794" name="Group 2"/>
          <p:cNvGraphicFramePr>
            <a:graphicFrameLocks noGrp="1"/>
          </p:cNvGraphicFramePr>
          <p:nvPr/>
        </p:nvGraphicFramePr>
        <p:xfrm>
          <a:off x="69850" y="115888"/>
          <a:ext cx="9074150" cy="583406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بينما بُطرسُ يطوفُ عليهم جميعاً، جاء إلى القِدِّيسينَ السَّاكِنِينَ في لُدَّةَ، فوجد هُناك رجلاً اسمه إينِيَاسُ وكان له ُثمانِ سنين مطروحاً على سرير، وهذا كان مُخلَّعاً.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Or, il arriva que Pierre, qui se déplaçait continuellement, descendit aussi chez les saints qui habitaient Lydda.33 Il trouva là un homme du nom d'Enée, allongé sur un grabat depuis huit ans; il était paralysé.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Now it came to pass, as Peter went through all parts of the country, that he also came down to the saints who dwelt in Lydda. 33 There he found a certain man named Aeneas, who had been bedridden eight years and was paralyzed.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0818" name="Group 2"/>
          <p:cNvGraphicFramePr>
            <a:graphicFrameLocks noGrp="1"/>
          </p:cNvGraphicFramePr>
          <p:nvPr/>
        </p:nvGraphicFramePr>
        <p:xfrm>
          <a:off x="69850" y="115888"/>
          <a:ext cx="8966200"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 يا إينِيَاسُ، يَشفيكَ يسوع المسيحُ. قُمْ وافرُش لِنفسِكَ ". فللوقت قام. ونظروهُ كُلّ السَّاكِنِينَ في لُدَّةَ وسارونَ، الذين رجَعوا إلى الربِّ.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Pierre lui dit: "Enée, Jésus Christ te guérit. Lève-toi et fais toi-même ton lit!" Et il se leva aussitôt. 35 L'ayant vu, toute la population de Lydda et de la plaine de Saron se tourna vers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And Peter said to him, Aeneas, Jesus the Christ heals you. Arise and make your bed. Then he arose immediately. 35 So all who dwelt at Lydda and Sharon saw him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1842" name="Group 2"/>
          <p:cNvGraphicFramePr>
            <a:graphicFrameLocks noGrp="1"/>
          </p:cNvGraphicFramePr>
          <p:nvPr/>
        </p:nvGraphicFramePr>
        <p:xfrm>
          <a:off x="69850" y="115888"/>
          <a:ext cx="90741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بيافا امرأةٌ تلميذةٌ اسمُها طابيثا، التي تفسيرها غَزالَةُ. وهذه كانت مُمتلئةً أعمالاً صالحةً بالصدقاتِ التي كانت تَعملُها. وحدث في تلك الأيَّامِ أنَّها مَرِضَت وماتت،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Il y avait à Joppé une femme qui était disciple; elle s'appelait Tabitha, ce qui se traduit par Gazelle. Elle était riche des bonnes oeuvres et des aumônes qu'elle faisait. 37  Or, en ces jours-là, elle tomba malade et mourut.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Joppa there was a certain disciple named Tabitha, which is translated Dorcas. This woman was full of good works and charitable deeds which she did. 37 But it happened in those days that she became sick and died.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2866" name="Group 2"/>
          <p:cNvGraphicFramePr>
            <a:graphicFrameLocks noGrp="1"/>
          </p:cNvGraphicFramePr>
          <p:nvPr/>
        </p:nvGraphicFramePr>
        <p:xfrm>
          <a:off x="69850" y="115888"/>
          <a:ext cx="9074150" cy="615886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فَغَسَّلُوها ووضعوها في عِلِّيَّةٍ. وإذ كانت لُدَّةُ قريبةً مِنْ يافا، وسَمِعَ التَّلامِيذُ أنَّ بُطرسُ هناك، أرسلوا إليه رَجُلَينِ يَطلُبانِ إليهِ أنْ لا تتوانى عن المجيء إلينا.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Après avoir fait sa toilette, on la déposa dans la chambre haute. 38 Comme Lydda est proche de Joppé, les disciples avaient appris que Pierre était là et ils lui envoyèrent deux hommes chargés de cette invitation: "Rejoins-nous sans tarder."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they had washed her, they laid her in an upper room. 38 And since Lydda was near Joppa, and the disciples had heard that Peter was there, they sent two men to him, imploring him not to delay in coming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3890" name="Group 2"/>
          <p:cNvGraphicFramePr>
            <a:graphicFrameLocks noGrp="1"/>
          </p:cNvGraphicFramePr>
          <p:nvPr/>
        </p:nvGraphicFramePr>
        <p:xfrm>
          <a:off x="69850" y="115888"/>
          <a:ext cx="9074150" cy="6244209"/>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بُطرسُ وجاءَ مَعَهُمَا. فلمَّا جاءَ أصعدوه إلى موضِع العِلِّيَّةِ، فوقفت أمامه جَميعُ الأرامل يَبكِينَ ويُرِينَهُ الأقمصة والثياب التي كانت تَعمَلُها لهم بينما كانت معهم غزالةُ.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Pierre partit aussitôt avec eux. Quand il fut arrivé, on le fit monter dans la chambre haute, et toutes les veuves se tenaient devant lui en pleurs, lui montrant les tuniques et les manteaux que faisait Dorcas quand elle était en leur compagnie.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Peter arose and went with them. When he had come, they brought him to the upper room. And all the widows stood by him weeping, showing the tunics and garments which Dorcas had made while she was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4914" name="Group 2"/>
          <p:cNvGraphicFramePr>
            <a:graphicFrameLocks noGrp="1"/>
          </p:cNvGraphicFramePr>
          <p:nvPr/>
        </p:nvGraphicFramePr>
        <p:xfrm>
          <a:off x="69850" y="115888"/>
          <a:ext cx="9074150" cy="676656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فأخرجهم بُطرسُ جميعاً، وجثا على رُكبَتيهِ وصَلَّى، والتَفتَ إلى الجسدِ وقال: " يا طابيثا قُومِي! " فَفَتَحَتَ عَينَيهَا. فلمَّا نظرت بُطرسُ جَلست، فَنَاولَهَا يدهُ وأقامها. ودعى القِدِّيسينَ والأرامل وأوقفها لهم حَيَّةً.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Pierre fit sortir tout le monde et, se mettant à genoux, il pria; puis, se tournant vers le corps, il dit: "Tabitha, lève-toi." Elle ouvrit les yeux, et, à la vue de Pierre, elle se redressa et s'assit. 41 Il lui donna la main, la fit lever et, rappelant les saints et les veuves, il la leur présenta vivante.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Peter put them all out, and knelt down and prayed. And turning to the body he said, Tabitha, arise. And she opened her eyes, and when she saw Peter she sat up. 41 Then he gave her his hand and lifted her up; and when he had called the saints and widows, he presented her alive.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5938" name="Group 2"/>
          <p:cNvGraphicFramePr>
            <a:graphicFrameLocks noGrp="1"/>
          </p:cNvGraphicFramePr>
          <p:nvPr/>
        </p:nvGraphicFramePr>
        <p:xfrm>
          <a:off x="69850" y="115888"/>
          <a:ext cx="8966200" cy="5691188"/>
        </p:xfrm>
        <a:graphic>
          <a:graphicData uri="http://schemas.openxmlformats.org/drawingml/2006/table">
            <a:tbl>
              <a:tblPr rtl="1"/>
              <a:tblGrid>
                <a:gridCol w="439261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فزاع هذا الأمر في يافا كُلِّهَا، وآمن كثيرون بالربِّ. ومكث في يافا أيَّاماً كثيرةً، عند واحد يُدعى سِمعَانَ الدَبَّاغ.</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Tout Joppé fut au courant, et beaucoup crurent au Seigneur. Pierre demeura assez longtemps à Joppé, chez un certain Simon qui était corroyeur.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it became known throughout all Joppa, and many believed on the Lord. 43 So it was that he stayed many days in Joppa with Simon, a tanner.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69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7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90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0034" name="Group 2"/>
          <p:cNvGraphicFramePr>
            <a:graphicFrameLocks noGrp="1"/>
          </p:cNvGraphicFramePr>
          <p:nvPr/>
        </p:nvGraphicFramePr>
        <p:xfrm>
          <a:off x="69850" y="0"/>
          <a:ext cx="9074150" cy="638333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65:1-2</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لكَ ينبغي التَّسبيحُ يا اللـهُ في صهيون. ولكَ تُوفى النذورُ في أورشليم. استمع يا اللـهُ صلواتي. لأنَّه إليكَ يأتي كلُّ بشرٍ.</a:t>
                      </a:r>
                      <a:r>
                        <a:rPr kumimoji="0" lang="ar-SA"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65:1-2</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Dieu qui es en Sion, la louange te convient, et pour toi on accomplit des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Jusqu'à toi qui entends la prière, tout être de chair peut venir,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Praise is awaiting You, O God, in Zion; And to You the vow shall be performed.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O You who hear prayer, To You all flesh will come.   </a:t>
                      </a:r>
                      <a:endParaRPr kumimoji="0" lang="en-GB"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0045" name="Rectangle 13"/>
          <p:cNvSpPr>
            <a:spLocks noGrp="1" noChangeArrowheads="1"/>
          </p:cNvSpPr>
          <p:nvPr>
            <p:ph type="ctrTitle"/>
          </p:nvPr>
        </p:nvSpPr>
        <p:spPr/>
        <p:txBody>
          <a:bodyPr/>
          <a:lstStyle/>
          <a:p>
            <a:r>
              <a:rPr lang="en-US"/>
              <a:t>9pg</a:t>
            </a:r>
          </a:p>
        </p:txBody>
      </p:sp>
      <p:sp>
        <p:nvSpPr>
          <p:cNvPr id="16" name="Text Box 29">
            <a:hlinkClick r:id="" action="ppaction://macro?name=LetThemExaltHimForBishop"/>
          </p:cNvPr>
          <p:cNvSpPr txBox="1">
            <a:spLocks noChangeArrowheads="1"/>
          </p:cNvSpPr>
          <p:nvPr/>
        </p:nvSpPr>
        <p:spPr bwMode="auto">
          <a:xfrm>
            <a:off x="7412665" y="585789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1058" name="Group 2"/>
          <p:cNvGraphicFramePr>
            <a:graphicFrameLocks noGrp="1"/>
          </p:cNvGraphicFramePr>
          <p:nvPr/>
        </p:nvGraphicFramePr>
        <p:xfrm>
          <a:off x="69850" y="-26988"/>
          <a:ext cx="9074150" cy="701472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(16:13-19)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إلى نواحي قيصريَّة فيلبُّس سأل تلاميذه قائلاً: " ماذا يقول النَّاس فى ابن البشر من هو؟ " فهُم قالوا: " قومٌ قالوا يوحنَّا المعمدان، وقال آخرون إيليَّا، وقال آخرون إرميا أو واحدٌ من الأنبياء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Élie; pour d'autres encore, Jérémie ou l'un des prophètes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1069" name="Rectangle 13"/>
          <p:cNvSpPr>
            <a:spLocks noGrp="1" noChangeArrowheads="1"/>
          </p:cNvSpPr>
          <p:nvPr>
            <p:ph type="ctrTitle"/>
          </p:nvPr>
        </p:nvSpPr>
        <p:spPr/>
        <p:txBody>
          <a:bodyPr/>
          <a:lstStyle/>
          <a:p>
            <a:r>
              <a:rPr lang="en-US"/>
              <a:t>9g</a:t>
            </a:r>
          </a:p>
        </p:txBody>
      </p:sp>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082" name="Group 2"/>
          <p:cNvGraphicFramePr>
            <a:graphicFrameLocks noGrp="1"/>
          </p:cNvGraphicFramePr>
          <p:nvPr/>
        </p:nvGraphicFramePr>
        <p:xfrm>
          <a:off x="69850" y="0"/>
          <a:ext cx="9074150" cy="6904992"/>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 وأنتم، مَن تقولون إني أنا؟ " فأجاب سمعان بطرس وقال: " أنت هو المسيح ابن اللـهِ الحـيِّ ". فأجـاب يسـوع وقـال لـه: " طوبـاك يا سـمعـان ابن يُونَا، إنَّ لحماً ودماً لم يُعلِن لكَ هذا، لكن أبي الذي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3106" name="Group 2"/>
          <p:cNvGraphicFramePr>
            <a:graphicFrameLocks noGrp="1"/>
          </p:cNvGraphicFramePr>
          <p:nvPr/>
        </p:nvGraphicFramePr>
        <p:xfrm>
          <a:off x="69850" y="115888"/>
          <a:ext cx="9074150" cy="5692776"/>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وأنا أقول لك أيضاً: أنت بطرسُ، وعلى هذه الصَّخرة أبني بِيِعَتي، وأبوابَ الجحيم لن تقوَى عليها.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Et moi, je te le déclare: Tu es Pierre, et sur cette pierre je bâtirai mon Eglise, et la Puissance de la mort n'aura pas de force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4130" name="Group 2"/>
          <p:cNvGraphicFramePr>
            <a:graphicFrameLocks noGrp="1"/>
          </p:cNvGraphicFramePr>
          <p:nvPr/>
        </p:nvGraphicFramePr>
        <p:xfrm>
          <a:off x="69850" y="44450"/>
          <a:ext cx="9074150" cy="580637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 وما تربُطهُ على الأرض يكون مربُوطاً فى السَّموات. وما تحلُّهُ على الأرضِ يكون محلولاً فى السَّموات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49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6971" name="Group 11"/>
          <p:cNvGraphicFramePr>
            <a:graphicFrameLocks noGrp="1"/>
          </p:cNvGraphicFramePr>
          <p:nvPr/>
        </p:nvGraphicFramePr>
        <p:xfrm>
          <a:off x="539750" y="8366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العاشر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7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8579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5154" name="Group 2"/>
          <p:cNvGraphicFramePr>
            <a:graphicFrameLocks noGrp="1"/>
          </p:cNvGraphicFramePr>
          <p:nvPr/>
        </p:nvGraphicFramePr>
        <p:xfrm>
          <a:off x="34925" y="44450"/>
          <a:ext cx="9074150" cy="651484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dirty="0">
                          <a:ln>
                            <a:noFill/>
                          </a:ln>
                          <a:solidFill>
                            <a:srgbClr val="FF9900"/>
                          </a:solidFill>
                          <a:effectLst/>
                          <a:latin typeface="Arial" charset="0"/>
                          <a:cs typeface="Arial" charset="0"/>
                        </a:rPr>
                        <a:t>مز</a:t>
                      </a:r>
                      <a:r>
                        <a:rPr kumimoji="0" lang="ar-EG" sz="4000" b="0" i="0" u="sng" strike="noStrike" cap="none" normalizeH="0" baseline="0" dirty="0">
                          <a:ln>
                            <a:noFill/>
                          </a:ln>
                          <a:solidFill>
                            <a:srgbClr val="FF9900"/>
                          </a:solidFill>
                          <a:effectLst/>
                          <a:latin typeface="Arial" charset="0"/>
                          <a:cs typeface="Arial" charset="0"/>
                        </a:rPr>
                        <a:t>مور</a:t>
                      </a:r>
                      <a:r>
                        <a:rPr kumimoji="0" lang="en-US" sz="4000" b="0" i="0" u="sng" strike="noStrike" cap="none" normalizeH="0" baseline="0" dirty="0">
                          <a:ln>
                            <a:noFill/>
                          </a:ln>
                          <a:solidFill>
                            <a:srgbClr val="FF9900"/>
                          </a:solidFill>
                          <a:effectLst/>
                          <a:latin typeface="Arial" charset="0"/>
                          <a:cs typeface="Arial" charset="0"/>
                        </a:rPr>
                        <a:t> </a:t>
                      </a:r>
                      <a:r>
                        <a:rPr kumimoji="0" lang="ar-EG" sz="4000" b="0" i="0" u="sng" strike="noStrike" cap="none" normalizeH="0" baseline="0" dirty="0">
                          <a:ln>
                            <a:noFill/>
                          </a:ln>
                          <a:solidFill>
                            <a:srgbClr val="FF9900"/>
                          </a:solidFill>
                          <a:effectLst/>
                          <a:latin typeface="Arial" charset="0"/>
                          <a:cs typeface="Arial" charset="0"/>
                        </a:rPr>
                        <a:t>عشية</a:t>
                      </a:r>
                      <a:r>
                        <a:rPr kumimoji="0" lang="en-US" sz="4000" b="0" i="0" u="sng" strike="noStrike" cap="none" normalizeH="0" baseline="0" dirty="0">
                          <a:ln>
                            <a:noFill/>
                          </a:ln>
                          <a:solidFill>
                            <a:srgbClr val="FF9900"/>
                          </a:solidFill>
                          <a:effectLst/>
                          <a:latin typeface="Arial" charset="0"/>
                          <a:cs typeface="Arial" charset="0"/>
                        </a:rPr>
                        <a:t> </a:t>
                      </a:r>
                      <a:r>
                        <a:rPr kumimoji="0" lang="ar-EG" sz="4000" b="0" i="0" u="sng" strike="noStrike" cap="none" normalizeH="0" baseline="0" dirty="0">
                          <a:ln>
                            <a:noFill/>
                          </a:ln>
                          <a:solidFill>
                            <a:srgbClr val="FF9900"/>
                          </a:solidFill>
                          <a:effectLst/>
                          <a:latin typeface="Arial" charset="0"/>
                          <a:cs typeface="Arial" charset="0"/>
                        </a:rPr>
                        <a:t>4 :</a:t>
                      </a:r>
                      <a:r>
                        <a:rPr kumimoji="0" lang="en-US" sz="4000" b="0" i="0" u="sng" strike="noStrike" cap="none" normalizeH="0" baseline="0" dirty="0">
                          <a:ln>
                            <a:noFill/>
                          </a:ln>
                          <a:solidFill>
                            <a:srgbClr val="FF9900"/>
                          </a:solidFill>
                          <a:effectLst/>
                          <a:latin typeface="Arial" charset="0"/>
                          <a:cs typeface="Arial" charset="0"/>
                        </a:rPr>
                        <a:t>3 </a:t>
                      </a:r>
                      <a:r>
                        <a:rPr kumimoji="0" lang="ar-EG" sz="4000" b="0" i="0" u="sng" strike="noStrike" cap="none" normalizeH="0" baseline="0" dirty="0">
                          <a:ln>
                            <a:noFill/>
                          </a:ln>
                          <a:solidFill>
                            <a:srgbClr val="FF9900"/>
                          </a:solidFill>
                          <a:effectLst/>
                          <a:latin typeface="Arial" charset="0"/>
                          <a:cs typeface="Arial" charset="0"/>
                        </a:rPr>
                        <a:t>, 6-7</a:t>
                      </a:r>
                      <a:r>
                        <a:rPr kumimoji="0" lang="en-US" sz="4000" b="0" i="0" u="sng" strike="noStrike" cap="none" normalizeH="0" baseline="0" dirty="0">
                          <a:ln>
                            <a:noFill/>
                          </a:ln>
                          <a:solidFill>
                            <a:srgbClr val="FF9900"/>
                          </a:solidFill>
                          <a:effectLst/>
                          <a:latin typeface="Arial" charset="0"/>
                          <a:cs typeface="Arial" charset="0"/>
                        </a:rPr>
                        <a:t> </a:t>
                      </a:r>
                      <a:endParaRPr kumimoji="0" lang="ar-EG" sz="40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اعلموا أن الربَّ قد جعلَ بارهُ عجباً. الربُّ يستجيبُ لي إذا ما صرختُ إليه. قد ارتسم علينا نور وجهك ياربُّ. أعطيتَ سروراً لقلبي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4:3, 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a:ln>
                            <a:noFill/>
                          </a:ln>
                          <a:solidFill>
                            <a:schemeClr val="bg1"/>
                          </a:solidFill>
                          <a:effectLst/>
                          <a:latin typeface="Arial" charset="0"/>
                          <a:cs typeface="Arial" charset="0"/>
                        </a:rPr>
                        <a:t>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 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7 You have put gladness in my heart.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5165" name="Rectangle 13"/>
          <p:cNvSpPr>
            <a:spLocks noGrp="1" noChangeArrowheads="1"/>
          </p:cNvSpPr>
          <p:nvPr>
            <p:ph type="ctrTitle"/>
          </p:nvPr>
        </p:nvSpPr>
        <p:spPr/>
        <p:txBody>
          <a:bodyPr/>
          <a:lstStyle/>
          <a:p>
            <a:r>
              <a:rPr lang="en-US"/>
              <a:t>10pv</a:t>
            </a:r>
          </a:p>
        </p:txBody>
      </p:sp>
      <p:sp>
        <p:nvSpPr>
          <p:cNvPr id="16" name="Text Box 29">
            <a:hlinkClick r:id="" action="ppaction://macro?name=LetThemExaltHimForBishop"/>
          </p:cNvPr>
          <p:cNvSpPr txBox="1">
            <a:spLocks noChangeArrowheads="1"/>
          </p:cNvSpPr>
          <p:nvPr/>
        </p:nvSpPr>
        <p:spPr bwMode="auto">
          <a:xfrm>
            <a:off x="7412665"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6178" name="Group 2"/>
          <p:cNvGraphicFramePr>
            <a:graphicFrameLocks noGrp="1"/>
          </p:cNvGraphicFramePr>
          <p:nvPr/>
        </p:nvGraphicFramePr>
        <p:xfrm>
          <a:off x="34925" y="-26988"/>
          <a:ext cx="9074150" cy="67482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11:25-30</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الوقتِ أجابَ يسوعُ وقالَ: " أحمدُكَ أيُّها الآبُ ربُّ السَّماءِ والأرضِ، لأنَّكَ أخفيتَ هذه عن الحكماءِ والفهماءِ وأعلنتها للأطفال. نَعَم أيُّها الآبُ، لأنَّ هذه هى المسرَّة التي صارت أمامكَ.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11:25-30</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ce temps-là, Jésus prit la parole et dit: "Je te loue, Père, Seigneur du ciel et de la terre, d'avoir caché cela aux sages et aux intelligents et de l'avoir révélé aux tout-petits. 26 Oui, Père, c'est ainsi que tu en as disposé dans ta bienveillance.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11:25-30</a:t>
                      </a:r>
                    </a:p>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that time Jesus answered and said, I thank You, Father, Lord of heaven and earth, that You have hidden these things from the wise and prudent and have revealed them to babes. 26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6189" name="Rectangle 13"/>
          <p:cNvSpPr>
            <a:spLocks noGrp="1" noChangeArrowheads="1"/>
          </p:cNvSpPr>
          <p:nvPr>
            <p:ph type="ctrTitle"/>
          </p:nvPr>
        </p:nvSpPr>
        <p:spPr/>
        <p:txBody>
          <a:bodyPr/>
          <a:lstStyle/>
          <a:p>
            <a:r>
              <a:rPr lang="en-US"/>
              <a:t>10v</a:t>
            </a:r>
          </a:p>
        </p:txBody>
      </p:sp>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7202" name="Group 2"/>
          <p:cNvGraphicFramePr>
            <a:graphicFrameLocks noGrp="1"/>
          </p:cNvGraphicFramePr>
          <p:nvPr/>
        </p:nvGraphicFramePr>
        <p:xfrm>
          <a:off x="107950" y="44450"/>
          <a:ext cx="9001125"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قد دُفعَ إليَّ مـن أبي، وليـس أحدٌ يعـرفُ الإبنَ إلاَّ الآبُ، ولا أحدٌ يعرفُ الآبَ إلاَّ الابنُ ومن أرادَ الابنُ أن يُعلنَ لهُ. تَعالوا إليَّ يا جميعَ المُتعبينَ والثَّقيلي الأحمالِ، وأنا أُريحُكُم.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Tout m'a été remis par mon Père. Nul ne connaît le Fils si ce n'est le Père, et nul ne connaît le Père si ce n'est le Fils, et celui à qui le Fils veut bien le révéler. 28 Venez à moi, vous tous qui peinez sous le poids du fardeau, et moi je vous  donnerai le repos.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All things have been delivered to Me by My Father, and no one knows the Son except the Father. Nor does anyone know the Father except the Son, and the one to whom the Son wills to reveal Him. 28 Come to Me, all you who labor and are heavy laden, and I will give you rest.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8226" name="Group 2"/>
          <p:cNvGraphicFramePr>
            <a:graphicFrameLocks noGrp="1"/>
          </p:cNvGraphicFramePr>
          <p:nvPr/>
        </p:nvGraphicFramePr>
        <p:xfrm>
          <a:off x="34925" y="115888"/>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احملوا نيري عليكُم وتعلَّموا منِّي، لأنِّي وديعٌ ومتواضعُ القلبِ فتجِدُوا راحةً لنُفوسكم. لأنَّ نيري هيِّنٌ وحملِي خفيفٌ ".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Prenez sur vous mon joug et mettez-vous à mon école, car je suis doux et humble de coeur, et vous trouverez le repos de vos âmes. Oui, mon joug est facile à porter et mon fardeau léger.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Take My yoke upon you and learn from Me, for I am gentle and lowly in heart, and you will find rest for your souls. 30 For My yoke is easy and My burden is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92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7892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0274"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113:1-2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أيُّها الفتيان الربَّ. سبِّحوا لاِسم الربِّ. ليَكُـنْ اسم الربِّ مُباركاً من الآن وإلى الأبدِ.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Serviteurs du Seigneur, louez, louez le nom du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le nom du Seigneur soit béni dès maintenant et pour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r>
                        <a:rPr kumimoji="0" lang="en-US" sz="2800" b="0" i="0" u="none" strike="noStrike" cap="none" normalizeH="0" baseline="0">
                          <a:ln>
                            <a:noFill/>
                          </a:ln>
                          <a:solidFill>
                            <a:schemeClr val="tx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90285" name="Rectangle 13"/>
          <p:cNvSpPr>
            <a:spLocks noGrp="1" noChangeArrowheads="1"/>
          </p:cNvSpPr>
          <p:nvPr>
            <p:ph type="ctrTitle"/>
          </p:nvPr>
        </p:nvSpPr>
        <p:spPr/>
        <p:txBody>
          <a:bodyPr/>
          <a:lstStyle/>
          <a:p>
            <a:r>
              <a:rPr lang="en-US"/>
              <a:t>10pm</a:t>
            </a:r>
          </a:p>
        </p:txBody>
      </p:sp>
      <p:sp>
        <p:nvSpPr>
          <p:cNvPr id="16" name="Text Box 29">
            <a:hlinkClick r:id="" action="ppaction://macro?name=LetThemExaltHimForBishop"/>
          </p:cNvPr>
          <p:cNvSpPr txBox="1">
            <a:spLocks noChangeArrowheads="1"/>
          </p:cNvSpPr>
          <p:nvPr/>
        </p:nvSpPr>
        <p:spPr bwMode="auto">
          <a:xfrm>
            <a:off x="7215206" y="528638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1298" name="Group 2"/>
          <p:cNvGraphicFramePr>
            <a:graphicFrameLocks noGrp="1"/>
          </p:cNvGraphicFramePr>
          <p:nvPr/>
        </p:nvGraphicFramePr>
        <p:xfrm>
          <a:off x="34925" y="44450"/>
          <a:ext cx="9074150" cy="651275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10:13-16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وقدَّموا إليهِ أولاداً لكي يلمسهُم. فانتهرهم التَّلاميذ. فلمَّا رأى يسوعُ حزنَ وقال لهُم: " دَعُوا الأولادَ يأتونَ إليَّ ولا تمنعوهُم أن يأتوا إليَّ،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Mark 10:13-16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gens lui amenaient des enfants pour qu'il les touche, mais les disciples les rabrouèrent.14 En voyant cela, Jésus s'indigna et leur dit: "Laissez les enfants venir à moi, ne les empêchez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10:13-16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they brought little children to Him, that He might touch them; but the disciples rebuked those who brought them. 14 But when Jesus saw it, He was greatly displeased and said to them, Let the little children come to Me, and do not forbid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91309" name="Rectangle 13"/>
          <p:cNvSpPr>
            <a:spLocks noGrp="1" noChangeArrowheads="1"/>
          </p:cNvSpPr>
          <p:nvPr>
            <p:ph type="ctrTitle"/>
          </p:nvPr>
        </p:nvSpPr>
        <p:spPr/>
        <p:txBody>
          <a:bodyPr/>
          <a:lstStyle/>
          <a:p>
            <a:r>
              <a:rPr lang="en-US"/>
              <a:t>10m</a:t>
            </a:r>
          </a:p>
        </p:txBody>
      </p:sp>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322" name="Group 2"/>
          <p:cNvGraphicFramePr>
            <a:graphicFrameLocks noGrp="1"/>
          </p:cNvGraphicFramePr>
          <p:nvPr/>
        </p:nvGraphicFramePr>
        <p:xfrm>
          <a:off x="34925" y="115888"/>
          <a:ext cx="9074150" cy="59296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لمثل هؤلاء تكون ملكوتَ اللـهِ. الحقَّ أقولُ لكُم: أن مَن لا يقبلُ ملكوت اللـهِ مثلَ ولدٍ فلن يدخُلَهُ ". فاحتضنهُم وباركهُم ووضعَ يده عليهِم.</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le Royaume de Dieu est à ceux qui sont comme eux. 15 En vérité, je vous le déclare, qui n'accueille pas le Royaume de Dieu comme un enfant n'y entrera pas.16 Et il les embrassait et les bénissait en leur imposant les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of such is the kingdom of God. 15 Assuredly, I say to you, whoever does not receive the kingdom of God as a little child will by no means enter it. 16 And He took them up in His arms, put His hands on them, and blessed them</a:t>
                      </a:r>
                      <a:endParaRPr kumimoji="0" lang="en-US" sz="7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33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7933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7933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7933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5394" name="Group 2"/>
          <p:cNvGraphicFramePr>
            <a:graphicFrameLocks noGrp="1"/>
          </p:cNvGraphicFramePr>
          <p:nvPr/>
        </p:nvGraphicFramePr>
        <p:xfrm>
          <a:off x="34925" y="44450"/>
          <a:ext cx="9074150" cy="689280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 الرسول إلى العبرانيين</a:t>
                      </a:r>
                      <a:r>
                        <a:rPr kumimoji="0" lang="ar-EG" sz="2400" b="0" i="0" u="sng" strike="noStrike" cap="none" normalizeH="0" baseline="0">
                          <a:ln>
                            <a:noFill/>
                          </a:ln>
                          <a:solidFill>
                            <a:srgbClr val="FF9900"/>
                          </a:solidFill>
                          <a:effectLst/>
                          <a:latin typeface="Arial" charset="0"/>
                          <a:cs typeface="Arial" charset="0"/>
                        </a:rPr>
                        <a:t>( </a:t>
                      </a:r>
                      <a:r>
                        <a:rPr kumimoji="0" lang="ar-SA" sz="2400" b="0" i="0" u="sng" strike="noStrike" cap="none" normalizeH="0" baseline="0">
                          <a:ln>
                            <a:noFill/>
                          </a:ln>
                          <a:solidFill>
                            <a:srgbClr val="FF9900"/>
                          </a:solidFill>
                          <a:effectLst/>
                          <a:latin typeface="Arial" charset="0"/>
                          <a:cs typeface="Arial" charset="0"/>
                        </a:rPr>
                        <a:t>11 : 32 ـ 12 : 2 )</a:t>
                      </a:r>
                      <a:endParaRPr kumimoji="0" lang="ar-EG" sz="24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الذين بالإيمان قَهَروا مَمالِك، وعملوا البر، ونالوا المواعيد، </a:t>
                      </a:r>
                      <a:endParaRPr kumimoji="0" lang="ar-EG" sz="3200" b="0" i="0" u="sng"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sng" strike="noStrike" cap="none" normalizeH="0" baseline="0">
                          <a:ln>
                            <a:noFill/>
                          </a:ln>
                          <a:solidFill>
                            <a:srgbClr val="FF9900"/>
                          </a:solidFill>
                          <a:effectLst/>
                          <a:latin typeface="Arial" charset="0"/>
                          <a:cs typeface="Arial" charset="0"/>
                        </a:rPr>
                        <a:t>Hébreux 11:32 - 12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33 eux qui, grâce à la foi, conquirent des royaumes, mirent en oeuvre la justice, virent se réaliser des promesses,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 33 who through faith subdued kingdoms, worked righteousness, obtained promises,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95405" name="Rectangle 13"/>
          <p:cNvSpPr>
            <a:spLocks noGrp="1" noChangeArrowheads="1"/>
          </p:cNvSpPr>
          <p:nvPr>
            <p:ph type="ctrTitle"/>
          </p:nvPr>
        </p:nvSpPr>
        <p:spPr/>
        <p:txBody>
          <a:bodyPr/>
          <a:lstStyle/>
          <a:p>
            <a:r>
              <a:rPr lang="en-US"/>
              <a:t>10p</a:t>
            </a:r>
          </a:p>
        </p:txBody>
      </p:sp>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6418" name="Group 2"/>
          <p:cNvGraphicFramePr>
            <a:graphicFrameLocks noGrp="1"/>
          </p:cNvGraphicFramePr>
          <p:nvPr/>
        </p:nvGraphicFramePr>
        <p:xfrm>
          <a:off x="34925" y="115888"/>
          <a:ext cx="9074150" cy="644487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وسدُّوا أفواه أُسودٍ، أخمدوا قوَّة النَّار، ونجوا مِن حدِّ السَّيف، وتقوُّوا في الضَّعف، صاروا أقوياء في الحرب، وهزموا جيوش الغُرباء، أَخَذَت نِساءٌ أمواتَهُنَّ من بعد قيامةٍ. </a:t>
                      </a:r>
                      <a:endParaRPr kumimoji="0" lang="ar-EG" sz="3200" b="0" i="0" u="sng"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muselèrent la gueule des lions, 34 éteignirent la puissance du feu, échappèrent au tranchant de l'épée, reprirent vigueur après la maladie, se montrèrent vaillants à la guerre, repoussèrent les armées étrangères; 35 des femmes retrouvèrent leurs morts par résurrection.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stopped the mouths of lions, 34 quenched the violence of fire, escaped the edge of the sword, out of weakness were made strong, became valiant in battle, turned to flight the armies of the aliens. 35 Women received their dead raised to life again.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7442"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ضُربوا مثل الطُّبول ولم يقبلوا إليهم النَّجاة لكى ينالوا القيامة الفاضِلة. وآخرون صُلبوا بالهزء والجلد، ثم في قُيودٍ أيضاً وحَبسٍ. ورُجموا، ونُشِروا بالمناشِير، وجُرِّبوا، وماتوا بقتل السَّيف،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d'autres subirent l'écartèlement, refusant la délivrance pour aboutir à une meilleure résurrection; 36 d'autres encore subirent l'épreuve des moqueries et du fouet et celle des liens et de la prison; 37 ils furent lapidés, ils furent sciés; ils moururent tués à coups d'épée;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others were tortured, not accepting deliverance, that they might obtain a better resurrection. 36 Still others had trial of mockings and scourgings, yes, and of chains and imprisonment. 37 They were stoned, they were sawn in two, were tempted, were slain with the sword.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8466" name="Group 2"/>
          <p:cNvGraphicFramePr>
            <a:graphicFrameLocks noGrp="1"/>
          </p:cNvGraphicFramePr>
          <p:nvPr/>
        </p:nvGraphicFramePr>
        <p:xfrm>
          <a:off x="34925" y="44450"/>
          <a:ext cx="9074150" cy="594512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وطافُوا في فراء وجُلودِ مِعزَى، معُوزين مُتضايقين مُتألِّمين، هؤلاء الذين لم يكن العالم يستحقَّهمْ. تائهين في القفار والجبال والمغاير وشقوق الأرض.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menèrent une vie errante, vêtus de peaux de moutons ou de toisons de chèvres; ils étaient soumis aux privations, opprimés, maltraités,38 eux dont le monde n'était pas digne; ils erraient dans les déserts et les montagnes, dans les grottes et les cavités de la terre.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wandered about in sheepskins and goatskins, being destitute, afflicted, tormented--38 of whom the world was not worthy. They wandered in deserts and mountains, in dens and caves of the earth.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9490" name="Group 2"/>
          <p:cNvGraphicFramePr>
            <a:graphicFrameLocks noGrp="1"/>
          </p:cNvGraphicFramePr>
          <p:nvPr/>
        </p:nvGraphicFramePr>
        <p:xfrm>
          <a:off x="34925" y="44450"/>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0514" name="Group 2"/>
          <p:cNvGraphicFramePr>
            <a:graphicFrameLocks noGrp="1"/>
          </p:cNvGraphicFramePr>
          <p:nvPr/>
        </p:nvGraphicFramePr>
        <p:xfrm>
          <a:off x="34925" y="44450"/>
          <a:ext cx="9074150" cy="60499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في الجهاد الموضوع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1538" name="Group 2"/>
          <p:cNvGraphicFramePr>
            <a:graphicFrameLocks noGrp="1"/>
          </p:cNvGraphicFramePr>
          <p:nvPr/>
        </p:nvGraphicFramePr>
        <p:xfrm>
          <a:off x="34925" y="115888"/>
          <a:ext cx="9074150" cy="600278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الذي عوض ما كان قُدَّامه من الفرح صبر على الصَّليب واستهان بالعار، وجلس عن يمين عرش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regard fixés sur celui qui est l'initiateur de la foi et qui la mène à son accomplissement, 2 Jésus, lui qui, renonçant à la joie qui lui revenait, endura la croix au mépris de la honte et s'est assis à la droite du trône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35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03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035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5634" name="Group 2"/>
          <p:cNvGraphicFramePr>
            <a:graphicFrameLocks noGrp="1"/>
          </p:cNvGraphicFramePr>
          <p:nvPr/>
        </p:nvGraphicFramePr>
        <p:xfrm>
          <a:off x="34925" y="44450"/>
          <a:ext cx="9145588" cy="65880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( 4 : 12</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19 )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لا تَستغرِبوا مِن البَلوى المُحرِقَة التى تحدث بَينْكُم لأجْلِ تجربتكُم كأنَّهُ أمرٌ غريبٌ قد أصابكُم، بَل كما اشتَرَكتُم في أوجاع المسيح، افرحُوا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4:12 - 19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trouvez pas étrange d'être dans la fournaise de l'épreuve, comme s'il vous arrivait quelque chose d'anormal.13 Mais, dans la mesure où vous avez part aux souffrances du Christ, réjouissez-vous,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Beloved, do not think it strange concerning the fiery trial which is to try you, as though some strange thing happened to you; 13 but rejoice to the extent that you partake of Christ's sufferings,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05645" name="Rectangle 13"/>
          <p:cNvSpPr>
            <a:spLocks noGrp="1" noChangeArrowheads="1"/>
          </p:cNvSpPr>
          <p:nvPr>
            <p:ph type="ctrTitle"/>
          </p:nvPr>
        </p:nvSpPr>
        <p:spPr/>
        <p:txBody>
          <a:bodyPr/>
          <a:lstStyle/>
          <a:p>
            <a:r>
              <a:rPr lang="en-US"/>
              <a:t>10c</a:t>
            </a:r>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6658" name="Group 2"/>
          <p:cNvGraphicFramePr>
            <a:graphicFrameLocks noGrp="1"/>
          </p:cNvGraphicFramePr>
          <p:nvPr/>
        </p:nvGraphicFramePr>
        <p:xfrm>
          <a:off x="34925" y="44450"/>
          <a:ext cx="9074150" cy="665410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لكى تَفرحُوا بِابتهاج في استِعلانِ مَجدِهِ أيضاً. وإنْ عُيِّرتُم بِاسم المسيح، فَطُوبَى لكُم، لأنَّهُ ذا المَجد والقوَّة وروح اللهِ يَحلُّ عليكُم. فلا يَتألَّم أحَدُكُم كقاتِلٍ أو سارِقٍ أو فاعِل شرٍّ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lors de la révélation de sa gloire, vous soyez aussi dans la joie et l'allégresse.14 Si l'on vous outrage pour le nom du Christ, heureux êtes-vous, car l'Esprit de gloire, l'Esprit de Dieu, repose sur vous. 15 Que nul d'entre vous n'ait à souffrir comme meurtrier, voleur ou malfaiteur,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15 But let none of you suffer as a murderer, a thief, an evildoer,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7682" name="Group 2"/>
          <p:cNvGraphicFramePr>
            <a:graphicFrameLocks noGrp="1"/>
          </p:cNvGraphicFramePr>
          <p:nvPr/>
        </p:nvGraphicFramePr>
        <p:xfrm>
          <a:off x="34925" y="44450"/>
          <a:ext cx="907415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كناظِر إلى ما ليسَ لهُ. ولكنْ إنْ كانَ كَمَسيحيٍّ فلا يَخجَلْ، بَل يُمَجِّدُ اللهَ بهَذا الاِسم. لأنَّهُ الوقتُ لابتِداءِ القَضاءِ مِن بَيتِ اللهِ. فإنْ كان قد ابتدأ أوَّلاً مِنَّا،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comme se mêlant des affaires d'autrui,16 mais si c'est comme chrétien, qu'il n'en ait pas honte, qu'il glorifie plutôt Dieu de porter ce nom. 17 C'est le moment, en effet, où le jugement commence par la maison de Dieu: or, s'il débute par 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as a busybody in other people's matters. 16 Yet if anyone suffers as a Christian, let him not be ashamed, but let him glorify God in this matter. 17 For the time has come for judgment to begin at the house of God; and if it begins with us first,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8706" name="Group 2"/>
          <p:cNvGraphicFramePr>
            <a:graphicFrameLocks noGrp="1"/>
          </p:cNvGraphicFramePr>
          <p:nvPr/>
        </p:nvGraphicFramePr>
        <p:xfrm>
          <a:off x="34925" y="44450"/>
          <a:ext cx="9074150" cy="677088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 هى عاقبةُ الَّذينَ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يُطِيعُونَ إنجيلَ اللهِ؟ وإنْ كانَ البارُّ بالجَهْدِ يَخلُصُ، فالخاطئُ والمُنافِقُ أينَ يَظهَرانِ؟ فإذاً الَّذينَ يَتألَّمونَ كمشِيئةِ اللهِ، فليَستَودِعوا أنفسَهُم للهِ الخالق الأمين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 sera la fin de ceux qui refusent de croire à l'Évangile de Dieu? 18 Et si le juste est sauvé à grand-peine, qu'adviendra-t-il de l'impie et du pécheur?19 Ainsi, que ceux qui souffrent selon la volonté de Dieu remettent leur âme au fidèle Créateur, en faisant le bien.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what will be the end of those who do not obey the gospel of God? 18 Now If the righteous one is scarcely saved, Where will the ungodly and the sinner appear? 19 Therefore let those who suffer according to the will of God commit their souls to Him in doing good, as to a faithful Creator.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97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07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810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8107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8107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802" name="Group 2"/>
          <p:cNvGraphicFramePr>
            <a:graphicFrameLocks noGrp="1"/>
          </p:cNvGraphicFramePr>
          <p:nvPr/>
        </p:nvGraphicFramePr>
        <p:xfrm>
          <a:off x="34925" y="44450"/>
          <a:ext cx="9074150" cy="661238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الأطهار( 19: 23ـ 40 </a:t>
                      </a: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19 : 23 - 40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 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2813" name="Rectangle 13"/>
          <p:cNvSpPr>
            <a:spLocks noGrp="1" noChangeArrowheads="1"/>
          </p:cNvSpPr>
          <p:nvPr>
            <p:ph type="ctrTitle"/>
          </p:nvPr>
        </p:nvSpPr>
        <p:spPr/>
        <p:txBody>
          <a:bodyPr/>
          <a:lstStyle/>
          <a:p>
            <a:r>
              <a:rPr lang="en-US"/>
              <a:t>10a</a:t>
            </a:r>
          </a:p>
        </p:txBody>
      </p:sp>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826" name="Group 2"/>
          <p:cNvGraphicFramePr>
            <a:graphicFrameLocks noGrp="1"/>
          </p:cNvGraphicFramePr>
          <p:nvPr/>
        </p:nvGraphicFramePr>
        <p:xfrm>
          <a:off x="34925" y="115888"/>
          <a:ext cx="9074150"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هـذه الصِّناعة. وأنتـم تنظرون وتسمعون أنه ليس من أفسس فقط،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 "Vous le savez, mes amis, notre aisance vient de cette activité. 26 Or, vous le constatez ou vous l'entendez dire: non seulement à Éphèse,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4850"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وحتى من جميع آسيَّا، استمال بولس هذا جمعاً كثيراً قائلاً: أن هذه التى تُصنع بالأيادى ليست آلهةً.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dans presque toute l'Asie, ce Paul remue une foule considérable en la persuadant, comme il dit, que les dieux qui sortent de nos mains ne sont pas des dieux.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throughout almost all Asia, this Paul has persuaded and turned away many people, saying that they are not gods which are made with hands.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5874" name="Group 2"/>
          <p:cNvGraphicFramePr>
            <a:graphicFrameLocks noGrp="1"/>
          </p:cNvGraphicFramePr>
          <p:nvPr/>
        </p:nvGraphicFramePr>
        <p:xfrm>
          <a:off x="34925" y="44450"/>
          <a:ext cx="9074150" cy="68318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نصيبنا هذا وحـده في خطر مِن أن يحصل في إهانة، بل أيضـاً هيكل أرطاميس ـ الآلهه العظيمة ـ أن يُحسب لا شيء، وإنه سوف تُهدم عظمتها، هيَ التى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Ne c'est pas simplement notre profession qui risque d'être dénigrée, 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So not only is this trade of ours in danger of falling into disrepute, 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6898" name="Group 2"/>
          <p:cNvGraphicFramePr>
            <a:graphicFrameLocks noGrp="1"/>
          </p:cNvGraphicFramePr>
          <p:nvPr/>
        </p:nvGraphicFramePr>
        <p:xfrm>
          <a:off x="34925" y="115888"/>
          <a:ext cx="9074150" cy="64051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التى لأهل أفسس ". فامتلأت المدينة اضطراباً وجروا جميعاً بنفس واحدة إلى المشهد خاطفين معهم غايوس وأرسترخُس المكدونيَّين، رفيقي بولس في السَّفر.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7922" name="Group 2"/>
          <p:cNvGraphicFramePr>
            <a:graphicFrameLocks noGrp="1"/>
          </p:cNvGraphicFramePr>
          <p:nvPr/>
        </p:nvGraphicFramePr>
        <p:xfrm>
          <a:off x="34925" y="115888"/>
          <a:ext cx="9074150" cy="683184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وآخرون كانوا يصرخون بشيءٍ آخرَ، لأن المحفل كان مُضطرباً،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faire.31 Et certains asiarques de ses amis lui firent aussi déconseiller de se risquer au théâtre. 32 Chacun bien sûr criait autre chose que son voisin et la confusion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32 Some therefore cried one thing and some another, for the assembly was confused,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8946"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وأكثرهم لا يدرون لأيِّ شيءٍ كانوا قد اجتمعوا. فاجتذب اليهود إسكندر من الجمع، فأشار إسكندر بيده يريد أن يحتجَّ للجمع. فلمَّا عرفوا أنه يهوديٌّ،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régnait dans l'assemblée où la plupart ignoraient même les motifs de la réunion.33 Des gens dans la foule renseignèrent un certain Alexandre que les Juifs avaient mis en avant. De la main, Alexandre fit signe qu'il voulait s'expliquer devant l'assemblée.34 Mais, quand on apprit qu'il était Juif,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most of them did not know why they had come together. 33 And they drew Alexander out of the multitude, the Jews putting him forward. And Alexander motioned with his hand, and wanted to make his defense to the people. 34 But when they found out that he was a Jew,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9970" name="Group 2"/>
          <p:cNvGraphicFramePr>
            <a:graphicFrameLocks noGrp="1"/>
          </p:cNvGraphicFramePr>
          <p:nvPr/>
        </p:nvGraphicFramePr>
        <p:xfrm>
          <a:off x="34925" y="44450"/>
          <a:ext cx="9074150" cy="6831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صار صوتٌ واحدٌ من الجميع صارخين نحو مدَّة ساعتين قائلين: " عظيمة هى أرطاميس التى لأهل أفسس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tous se mirent à scander d'une seule voix, pendant près de deux heures: "Grande est l'Artémis d'Ephèse!" Le secrétaire réussit pourtant à calmer la foule: "Ephésiens, dit-il, existerait-il quelqu'un qui ne sache pas que la cité d'Ephèse est la ville  sainte de la grande Artémis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with one voice cried out for about two hours, Great is Diana of the Ephesians! 35 And when the city clerk had quieted the crowd, he said: Men of Ephesus, what man is there who does not know that the city of the Ephesians is temple guardian of the great goddess Diana,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0994" name="Group 2"/>
          <p:cNvGraphicFramePr>
            <a:graphicFrameLocks noGrp="1"/>
          </p:cNvGraphicFramePr>
          <p:nvPr/>
        </p:nvGraphicFramePr>
        <p:xfrm>
          <a:off x="34925" y="115888"/>
          <a:ext cx="9074150" cy="63441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ولتمثالها الذي هبط من زَفْسَ؟ وليس أحد يقدر أن يُقاوم هذه الأشياء، فلذا ينبغى أن تكونوا ثابتين ولا تفعلوا شيئاً بخفة. لأنكم أتيتم بهذَيْن الرَّجلين إلى هنا، وهما ليسا سارقي هياكل، ولا مُجدِّفين، على آلهتكم.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de sa statue tombée du ciel? 36 Puisque la réponse ne fait pas de doute, il vous faut donc retrouver le calme, et éviter les fausses manoeuvres. 37 Vous avez en effet amené ici des hommes qui n'ont commis ni sacrilège ni blasphème contre notre déesse.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of the image which fell down from Zeus? 36 Therefore, since these things cannot be denied, you ought to be quiet and do nothing rashly. 37 For you have brought these men here who are neither robbers of temples nor blasphemers of your goddess.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2018" name="Group 2"/>
          <p:cNvGraphicFramePr>
            <a:graphicFrameLocks noGrp="1"/>
          </p:cNvGraphicFramePr>
          <p:nvPr/>
        </p:nvGraphicFramePr>
        <p:xfrm>
          <a:off x="34925" y="115888"/>
          <a:ext cx="9074150" cy="63441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ديمتريوس والصُّنَّاع الذين معه لهم دعوى على أحدٍ، فإنه تُقام أيَّامٌ للقضاء، ويوجد ولاةٌ، فليـرافعـوا بعضهم بعضـاً. وإن كنتم تطلـبون شـيئاً آخـر، فإنه يُقضَى بينكم في محفلٍ شرعيٍّ.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Si Démétrius et les artisans qui le suivent sont en litige avec quelqu'un, il se tient des audiences, il existe des proconsuls: que les parties aillent donc en justice! Et si vous avez encore d'autres requêtes, l'affaire sera réglée par l'assemblée légale.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Therefore, if Demetrius and his fellow craftsmen have a case against anyone, the courts are open and there are proconsuls. Let them bring charges against one another. 39 But if you have any other inquiry to make, it shall be determined in the lawful assembly.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042" name="Group 2"/>
          <p:cNvGraphicFramePr>
            <a:graphicFrameLocks noGrp="1"/>
          </p:cNvGraphicFramePr>
          <p:nvPr/>
        </p:nvGraphicFramePr>
        <p:xfrm>
          <a:off x="34925" y="115888"/>
          <a:ext cx="9074150" cy="631939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في خطر أن نُحاكَم من أجل اضطراب هذا اليوم. 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Nous risquons en fait d'être accusés de sédition pour notre réunion d'aujourd'hui, car il n'existe aucun motif que nous puissions avancer pour justifier cet attroupement. 41 Et, sur cette déclaration, il renvoya l'assemblée.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we are in danger of being called in question for today's uproar, 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40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50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61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7138" name="Group 2"/>
          <p:cNvGraphicFramePr>
            <a:graphicFrameLocks noGrp="1"/>
          </p:cNvGraphicFramePr>
          <p:nvPr/>
        </p:nvGraphicFramePr>
        <p:xfrm>
          <a:off x="34925" y="44450"/>
          <a:ext cx="9074150" cy="68762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66:12-14</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جُزنا في النَّار والماء. وأخرجتنا إلى الراحة. أَدخل إلى بيتكَ بالمُحرَقاتِ. وأُفيكَ النذورَ التى نَطَقت بها شفَتاي.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Nous sommes entrés dans le feu et dans l'eau, mais tu nous as fait sortir pour un banquet.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J'entre dans ta maison avec des holocaustes; Envers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j'accomplis les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qui ont ouvert mes lèvres,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27149" name="Rectangle 13"/>
          <p:cNvSpPr>
            <a:spLocks noGrp="1" noChangeArrowheads="1"/>
          </p:cNvSpPr>
          <p:nvPr>
            <p:ph type="ctrTitle"/>
          </p:nvPr>
        </p:nvSpPr>
        <p:spPr/>
        <p:txBody>
          <a:bodyPr/>
          <a:lstStyle/>
          <a:p>
            <a:r>
              <a:rPr lang="en-US"/>
              <a:t>10pg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8162" name="Group 2"/>
          <p:cNvGraphicFramePr>
            <a:graphicFrameLocks noGrp="1"/>
          </p:cNvGraphicFramePr>
          <p:nvPr/>
        </p:nvGraphicFramePr>
        <p:xfrm>
          <a:off x="34925" y="44450"/>
          <a:ext cx="9074150" cy="6452554"/>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( 18 : 10 – 20 )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إذاً لا تحتقروا أحد هؤلاء الصِّغار، لأني أقول لكم أن ملائكتهم في السَّموات كلَّ حينٍ ينظرون وجه أبي الذي في السَّموات. لأن ابن الإنسان قد جاء ليطلب وليُخلِّص ما قد ضلَّ.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Gardez-vous de mépriser aucun de ces petits, car, je vous le dis, aux cieux leurs anges se tiennent sans cesse en présence de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28173" name="Rectangle 13"/>
          <p:cNvSpPr>
            <a:spLocks noGrp="1" noChangeArrowheads="1"/>
          </p:cNvSpPr>
          <p:nvPr>
            <p:ph type="ctrTitle"/>
          </p:nvPr>
        </p:nvSpPr>
        <p:spPr/>
        <p:txBody>
          <a:bodyPr/>
          <a:lstStyle/>
          <a:p>
            <a:r>
              <a:rPr lang="en-US"/>
              <a:t>10g</a:t>
            </a: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9186" name="Group 2"/>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تظنون؟ إن كان لأحد مئة خروفٍ، وضلَّ واحدٌ منها، أفلا يترك التِّسعة والتِّسعين على الجبال ويذهب ويطلب الضَّالَّ؟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11Quel est votre avis? Si un homme a cent brebis et que l'une d'entre elles vienne à s'égarer, ne va-t-il pas laisser les quatre-vingt-dix-neuf autres dans la montagne pour aller à la recherche de celle qui s'est égarée?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0210"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حصل ووجده، فالحقَّ أقول لكم أنه يفرح به أكثر من التِّسعة والتِّسعين التى لم تَضلَّ. هكذا ليست مشيئة أبي الذي في السَّموات أن يَهلِك أحد هؤلاء الصِّغار.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s'il parvient à la retrouver, en vérité, je vous déclare, il en a plus de joie que des quatre-vingt-dix-neuf qui ne se sont pas égarées. 14 Ainsi votre Père qui est aux cieux veut qu'aucun de ces petits ne se perde.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if he should find it, assuredly, I say to you, he rejoices more over that sheep than over the ninety-nine that did not go astray.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Even so it is not the will of your Father who is in heaven that one of these little ones should perish.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1234" name="Group 2"/>
          <p:cNvGraphicFramePr>
            <a:graphicFrameLocks noGrp="1"/>
          </p:cNvGraphicFramePr>
          <p:nvPr/>
        </p:nvGraphicFramePr>
        <p:xfrm>
          <a:off x="34925" y="44450"/>
          <a:ext cx="9074150" cy="63441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أخطأ إليك أخوك فاذهب وعاتبه بينك وبينه وحدكما. إن سمع منك فقد ربحت أخاك. وإن لم يسمع منك، فخذ معك أيضاً واحداً أو اثنين لكى تقوم كلُّ كلمة على فم شاهدين أو ثلاثة.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Si ton frère vient à pécher, va le trouver et fais-lui tes reproches seul à seul. S'il t'écoute, tu auras gagné ton frère. 16 S'il ne t'écoute pas, prends encore avec toi une ou deux personnes pour que toute affaire soit décidée sur la parole de deux ou trois témoins.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Moreover if your brother sins against you, go and tell him his fault between you and him alone. If he hears you, you have gained your brother. 16 But if he will not hear, take with you one or two more, that `by the mouth of two or three witnesses every word may be established.'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2258" name="Group 2"/>
          <p:cNvGraphicFramePr>
            <a:graphicFrameLocks noGrp="1"/>
          </p:cNvGraphicFramePr>
          <p:nvPr/>
        </p:nvGraphicFramePr>
        <p:xfrm>
          <a:off x="34925" y="44450"/>
          <a:ext cx="9074150" cy="690499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لم يسمع منهم فقل للكنيسة. وإن لم يسمع من الكنيسة فليكن عندك كوثنيٍّ وعشار. الحقَّ أقول لكم: كلُّ ما تربطونه على الأرض يكون مربوطاً في السَّموات، وكلُّ ما تَحلُونه على الأرض يكون محلولاً في السَّموات.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S'il refuse de les écouter, dis-le à l'Église, et s'il refuse d'écouter même l'Église, qu'il soit pour toi comme le païen et le collecteur d'impôt. 18 En vérité, je vous le déclare: tout ce que vous lierez sur la terre sera lié au ciel, et tout ce que vous délierez sur la terre sera délié au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if he refuses to hear them, tell it to the church. But if he refuses even to hear the church, let him be to you like a heathen and a tax </a:t>
                      </a:r>
                      <a:r>
                        <a:rPr kumimoji="0" lang="en-US" sz="2600" b="0" i="0" u="none" strike="noStrike" cap="none" normalizeH="0" baseline="0">
                          <a:ln>
                            <a:noFill/>
                          </a:ln>
                          <a:solidFill>
                            <a:schemeClr val="bg1"/>
                          </a:solidFill>
                          <a:effectLst/>
                          <a:latin typeface="Arial" charset="0"/>
                          <a:cs typeface="Arial" charset="0"/>
                        </a:rPr>
                        <a:t>collector.</a:t>
                      </a:r>
                      <a:r>
                        <a:rPr kumimoji="0" lang="en-US" sz="2800" b="0" i="0" u="none" strike="noStrike" cap="none" normalizeH="0" baseline="0">
                          <a:ln>
                            <a:noFill/>
                          </a:ln>
                          <a:solidFill>
                            <a:schemeClr val="bg1"/>
                          </a:solidFill>
                          <a:effectLst/>
                          <a:latin typeface="Arial" charset="0"/>
                          <a:cs typeface="Arial" charset="0"/>
                        </a:rPr>
                        <a:t> 18 Assuredly, I say to you, whatever you bind on earth will be bound in heaven, and whatever you loose on earth will be loosed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3282" name="Group 2"/>
          <p:cNvGraphicFramePr>
            <a:graphicFrameLocks noGrp="1"/>
          </p:cNvGraphicFramePr>
          <p:nvPr/>
        </p:nvGraphicFramePr>
        <p:xfrm>
          <a:off x="34925" y="115888"/>
          <a:ext cx="9074150" cy="641731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وأقول لكم أيضاً: إن اتَّفق اثنان منكم على الأرض لأي شيءٍ يطلبانه فإنه يكون لهما مِن عند أبي الذي في السَّموات. لأنه حيثما اجتمعا اثنان أو ثلاثةٌ بِاسمي فهناك أكون في وسطِهم.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vous le déclare encore, si deux d'entre vous, sur la terre, se mettent d'accord pour demander quoi que ce soit, cela leur sera accordé par mon Père qui est aux cieux. 20 Car, là où deux ou trois se trouvent réunis en mon nom, je suis au milieu d'eux.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Again I say to you that if two of you agree on earth concerning anything that they ask, 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58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1247" name="Group 15"/>
          <p:cNvGraphicFramePr>
            <a:graphicFrameLocks noGrp="1"/>
          </p:cNvGraphicFramePr>
          <p:nvPr/>
        </p:nvGraphicFramePr>
        <p:xfrm>
          <a:off x="468313"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الحادى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22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9122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4306"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34317" name="Rectangle 13"/>
          <p:cNvSpPr>
            <a:spLocks noGrp="1" noChangeArrowheads="1"/>
          </p:cNvSpPr>
          <p:nvPr>
            <p:ph type="ctrTitle"/>
          </p:nvPr>
        </p:nvSpPr>
        <p:spPr/>
        <p:txBody>
          <a:bodyPr/>
          <a:lstStyle/>
          <a:p>
            <a:r>
              <a:rPr lang="en-US"/>
              <a:t>11pv</a:t>
            </a:r>
          </a:p>
        </p:txBody>
      </p:sp>
      <p:sp>
        <p:nvSpPr>
          <p:cNvPr id="16" name="Text Box 29">
            <a:hlinkClick r:id="" action="ppaction://macro?name=LetThemExaltHimForBishop"/>
          </p:cNvPr>
          <p:cNvSpPr txBox="1">
            <a:spLocks noChangeArrowheads="1"/>
          </p:cNvSpPr>
          <p:nvPr/>
        </p:nvSpPr>
        <p:spPr bwMode="auto">
          <a:xfrm>
            <a:off x="7072330"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5330"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35341" name="Rectangle 13"/>
          <p:cNvSpPr>
            <a:spLocks noGrp="1" noChangeArrowheads="1"/>
          </p:cNvSpPr>
          <p:nvPr>
            <p:ph type="ctrTitle"/>
          </p:nvPr>
        </p:nvSpPr>
        <p:spPr/>
        <p:txBody>
          <a:bodyPr/>
          <a:lstStyle/>
          <a:p>
            <a:r>
              <a:rPr lang="en-US"/>
              <a:t>11v</a:t>
            </a:r>
          </a:p>
        </p:txBody>
      </p:sp>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6354"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7378"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8402"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9426"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04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8404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1474"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41485" name="Rectangle 13"/>
          <p:cNvSpPr>
            <a:spLocks noGrp="1" noChangeArrowheads="1"/>
          </p:cNvSpPr>
          <p:nvPr>
            <p:ph type="ctrTitle"/>
          </p:nvPr>
        </p:nvSpPr>
        <p:spPr/>
        <p:txBody>
          <a:bodyPr/>
          <a:lstStyle/>
          <a:p>
            <a:r>
              <a:rPr lang="en-US"/>
              <a:t>11pm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2498"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42509" name="Rectangle 13"/>
          <p:cNvSpPr>
            <a:spLocks noGrp="1" noChangeArrowheads="1"/>
          </p:cNvSpPr>
          <p:nvPr>
            <p:ph type="ctrTitle"/>
          </p:nvPr>
        </p:nvSpPr>
        <p:spPr/>
        <p:txBody>
          <a:bodyPr/>
          <a:lstStyle/>
          <a:p>
            <a:r>
              <a:rPr lang="en-US"/>
              <a:t>11m</a:t>
            </a:r>
          </a:p>
        </p:txBody>
      </p:sp>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3522"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4546"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5570"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65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8465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8465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8465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8642"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48653" name="Rectangle 13"/>
          <p:cNvSpPr>
            <a:spLocks noGrp="1" noChangeArrowheads="1"/>
          </p:cNvSpPr>
          <p:nvPr>
            <p:ph type="ctrTitle"/>
          </p:nvPr>
        </p:nvSpPr>
        <p:spPr/>
        <p:txBody>
          <a:bodyPr/>
          <a:lstStyle/>
          <a:p>
            <a:r>
              <a:rPr lang="en-US"/>
              <a:t>11p</a:t>
            </a:r>
          </a:p>
        </p:txBody>
      </p:sp>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9666"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0690"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1714"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2738"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3762"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4786"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5810"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6834"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7858"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888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9906"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0930"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1954"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2978"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4002"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50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60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660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660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8098"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68109" name="Rectangle 13"/>
          <p:cNvSpPr>
            <a:spLocks noGrp="1" noChangeArrowheads="1"/>
          </p:cNvSpPr>
          <p:nvPr>
            <p:ph type="ctrTitle"/>
          </p:nvPr>
        </p:nvSpPr>
        <p:spPr/>
        <p:txBody>
          <a:bodyPr/>
          <a:lstStyle/>
          <a:p>
            <a:r>
              <a:rPr lang="en-US"/>
              <a:t>11c</a:t>
            </a:r>
          </a:p>
        </p:txBody>
      </p:sp>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9122"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0146"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1170"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2194"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3218"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4242"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5266"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62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73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877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8773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8773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9362"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79373" name="Rectangle 13"/>
          <p:cNvSpPr>
            <a:spLocks noGrp="1" noChangeArrowheads="1"/>
          </p:cNvSpPr>
          <p:nvPr>
            <p:ph type="ctrTitle"/>
          </p:nvPr>
        </p:nvSpPr>
        <p:spPr/>
        <p:txBody>
          <a:bodyPr/>
          <a:lstStyle/>
          <a:p>
            <a:r>
              <a:rPr lang="en-US"/>
              <a:t>11a</a:t>
            </a:r>
          </a:p>
        </p:txBody>
      </p:sp>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0386"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1410"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2434"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3458"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4482"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55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65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75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8578"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88589" name="Rectangle 13"/>
          <p:cNvSpPr>
            <a:spLocks noGrp="1" noChangeArrowheads="1"/>
          </p:cNvSpPr>
          <p:nvPr>
            <p:ph type="ctrTitle"/>
          </p:nvPr>
        </p:nvSpPr>
        <p:spPr/>
        <p:txBody>
          <a:bodyPr/>
          <a:lstStyle/>
          <a:p>
            <a:r>
              <a:rPr lang="en-US"/>
              <a:t>11pg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9602"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89613" name="Rectangle 13"/>
          <p:cNvSpPr>
            <a:spLocks noGrp="1" noChangeArrowheads="1"/>
          </p:cNvSpPr>
          <p:nvPr>
            <p:ph type="ctrTitle"/>
          </p:nvPr>
        </p:nvSpPr>
        <p:spPr/>
        <p:txBody>
          <a:bodyPr/>
          <a:lstStyle/>
          <a:p>
            <a:r>
              <a:rPr lang="en-US"/>
              <a:t>11g</a:t>
            </a:r>
          </a:p>
        </p:txBody>
      </p:sp>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0626"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1650"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2674"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3698"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4722"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5746"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6770"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7794"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67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7802" name="Group 10"/>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8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9788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3330"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63341" name="Rectangle 13"/>
          <p:cNvSpPr>
            <a:spLocks noGrp="1" noChangeArrowheads="1"/>
          </p:cNvSpPr>
          <p:nvPr>
            <p:ph type="ctrTitle"/>
          </p:nvPr>
        </p:nvSpPr>
        <p:spPr/>
        <p:txBody>
          <a:bodyPr/>
          <a:lstStyle/>
          <a:p>
            <a:r>
              <a:rPr lang="en-US"/>
              <a:t>12pv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4354"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64365" name="Rectangle 13"/>
          <p:cNvSpPr>
            <a:spLocks noGrp="1" noChangeArrowheads="1"/>
          </p:cNvSpPr>
          <p:nvPr>
            <p:ph type="ctrTitle"/>
          </p:nvPr>
        </p:nvSpPr>
        <p:spPr/>
        <p:txBody>
          <a:bodyPr/>
          <a:lstStyle/>
          <a:p>
            <a:r>
              <a:rPr lang="en-US"/>
              <a:t>12v</a:t>
            </a:r>
          </a:p>
        </p:txBody>
      </p:sp>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5378"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6402"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7426"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8450"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9474"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0498"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1522"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2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9725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3570"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73581" name="Rectangle 13"/>
          <p:cNvSpPr>
            <a:spLocks noGrp="1" noChangeArrowheads="1"/>
          </p:cNvSpPr>
          <p:nvPr>
            <p:ph type="ctrTitle"/>
          </p:nvPr>
        </p:nvSpPr>
        <p:spPr/>
        <p:txBody>
          <a:bodyPr/>
          <a:lstStyle/>
          <a:p>
            <a:r>
              <a:rPr lang="en-US"/>
              <a:t>12pm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4594"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74605" name="Rectangle 13"/>
          <p:cNvSpPr>
            <a:spLocks noGrp="1" noChangeArrowheads="1"/>
          </p:cNvSpPr>
          <p:nvPr>
            <p:ph type="ctrTitle"/>
          </p:nvPr>
        </p:nvSpPr>
        <p:spPr/>
        <p:txBody>
          <a:bodyPr/>
          <a:lstStyle/>
          <a:p>
            <a:r>
              <a:rPr lang="en-US"/>
              <a:t>12m</a:t>
            </a:r>
          </a:p>
        </p:txBody>
      </p:sp>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5618"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6642"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7666"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8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978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978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978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0738"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80749" name="Rectangle 13"/>
          <p:cNvSpPr>
            <a:spLocks noGrp="1" noChangeArrowheads="1"/>
          </p:cNvSpPr>
          <p:nvPr>
            <p:ph type="ctrTitle"/>
          </p:nvPr>
        </p:nvSpPr>
        <p:spPr/>
        <p:txBody>
          <a:bodyPr/>
          <a:lstStyle/>
          <a:p>
            <a:r>
              <a:rPr lang="en-US"/>
              <a:t>12p</a:t>
            </a:r>
          </a:p>
        </p:txBody>
      </p:sp>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1762"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2786"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3810"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4834"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585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6882"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7906"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8930"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9954"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0978"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2002"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3026"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4050"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5074"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6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997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9971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9170"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99181" name="Rectangle 13"/>
          <p:cNvSpPr>
            <a:spLocks noGrp="1" noChangeArrowheads="1"/>
          </p:cNvSpPr>
          <p:nvPr>
            <p:ph type="ctrTitle"/>
          </p:nvPr>
        </p:nvSpPr>
        <p:spPr/>
        <p:txBody>
          <a:bodyPr/>
          <a:lstStyle/>
          <a:p>
            <a:r>
              <a:rPr lang="en-US"/>
              <a:t>12c</a:t>
            </a:r>
          </a:p>
        </p:txBody>
      </p:sp>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0194"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1218"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2242"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3266"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4290"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5314"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63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007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0073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0073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9410"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09421" name="Rectangle 13"/>
          <p:cNvSpPr>
            <a:spLocks noGrp="1" noChangeArrowheads="1"/>
          </p:cNvSpPr>
          <p:nvPr>
            <p:ph type="ctrTitle"/>
          </p:nvPr>
        </p:nvSpPr>
        <p:spPr/>
        <p:txBody>
          <a:bodyPr/>
          <a:lstStyle/>
          <a:p>
            <a:r>
              <a:rPr lang="en-US"/>
              <a:t>12a</a:t>
            </a:r>
          </a:p>
        </p:txBody>
      </p:sp>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0434"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1458"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2482"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3506"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4530"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5554"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6578"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602"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8626"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9650"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0674"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16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272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37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4770"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24781" name="Rectangle 13"/>
          <p:cNvSpPr>
            <a:spLocks noGrp="1" noChangeArrowheads="1"/>
          </p:cNvSpPr>
          <p:nvPr>
            <p:ph type="ctrTitle"/>
          </p:nvPr>
        </p:nvSpPr>
        <p:spPr/>
        <p:txBody>
          <a:bodyPr/>
          <a:lstStyle/>
          <a:p>
            <a:r>
              <a:rPr lang="en-US"/>
              <a:t>12pg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5794"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25805" name="Rectangle 13"/>
          <p:cNvSpPr>
            <a:spLocks noGrp="1" noChangeArrowheads="1"/>
          </p:cNvSpPr>
          <p:nvPr>
            <p:ph type="ctrTitle"/>
          </p:nvPr>
        </p:nvSpPr>
        <p:spPr/>
        <p:txBody>
          <a:bodyPr/>
          <a:lstStyle/>
          <a:p>
            <a:endParaRPr lang="en-US"/>
          </a:p>
        </p:txBody>
      </p:sp>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6818"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26829" name="Rectangle 13"/>
          <p:cNvSpPr>
            <a:spLocks noGrp="1" noChangeArrowheads="1"/>
          </p:cNvSpPr>
          <p:nvPr>
            <p:ph type="ctrTitle"/>
          </p:nvPr>
        </p:nvSpPr>
        <p:spPr/>
        <p:txBody>
          <a:bodyPr/>
          <a:lstStyle/>
          <a:p>
            <a:r>
              <a:rPr lang="en-US"/>
              <a:t>12g</a:t>
            </a:r>
          </a:p>
        </p:txBody>
      </p:sp>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7842"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8866"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9890"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0914"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1938"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2962"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3986"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25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88" name="Group 20"/>
          <p:cNvGraphicFramePr>
            <a:graphicFrameLocks noGrp="1"/>
          </p:cNvGraphicFramePr>
          <p:nvPr/>
        </p:nvGraphicFramePr>
        <p:xfrm>
          <a:off x="107950" y="476250"/>
          <a:ext cx="8856663" cy="6041136"/>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(Twenty-second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عشر من شهر بشنس</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600" b="1" i="0" u="none" strike="noStrike" cap="none" normalizeH="0" baseline="0">
                          <a:ln>
                            <a:noFill/>
                          </a:ln>
                          <a:solidFill>
                            <a:srgbClr val="FF9900"/>
                          </a:solidFill>
                          <a:effectLst/>
                          <a:latin typeface="Arial" charset="0"/>
                          <a:cs typeface="Arial" charset="0"/>
                        </a:rPr>
                        <a:t>)</a:t>
                      </a:r>
                      <a:r>
                        <a:rPr kumimoji="0" lang="ar-EG" sz="3600" b="1" i="0" u="none" strike="noStrike" cap="none" normalizeH="0" baseline="0">
                          <a:ln>
                            <a:noFill/>
                          </a:ln>
                          <a:solidFill>
                            <a:srgbClr val="FF9900"/>
                          </a:solidFill>
                          <a:effectLst/>
                          <a:latin typeface="Arial" charset="0"/>
                          <a:cs typeface="Arial" charset="0"/>
                        </a:rPr>
                        <a:t>اليوم الثانى و العشرون</a:t>
                      </a:r>
                      <a:r>
                        <a:rPr kumimoji="0" lang="ar-KW" sz="3600" b="1" i="0" u="none" strike="noStrike" cap="none" normalizeH="0" baseline="0">
                          <a:ln>
                            <a:noFill/>
                          </a:ln>
                          <a:solidFill>
                            <a:srgbClr val="FF9900"/>
                          </a:solidFill>
                          <a:effectLst/>
                          <a:latin typeface="Arial" charset="0"/>
                          <a:cs typeface="Arial" charset="0"/>
                        </a:rPr>
                        <a:t> من</a:t>
                      </a:r>
                      <a:r>
                        <a:rPr kumimoji="0" lang="ar-EG" sz="3600" b="1" i="0" u="none" strike="noStrike" cap="none" normalizeH="0" baseline="0">
                          <a:ln>
                            <a:noFill/>
                          </a:ln>
                          <a:solidFill>
                            <a:srgbClr val="FF9900"/>
                          </a:solidFill>
                          <a:effectLst/>
                          <a:latin typeface="Arial" charset="0"/>
                          <a:cs typeface="Arial" charset="0"/>
                        </a:rPr>
                        <a:t> </a:t>
                      </a:r>
                      <a:r>
                        <a:rPr kumimoji="0" lang="ar-KW" sz="3600" b="1" i="0" u="none" strike="noStrike" cap="none" normalizeH="0" baseline="0">
                          <a:ln>
                            <a:noFill/>
                          </a:ln>
                          <a:solidFill>
                            <a:srgbClr val="FF9900"/>
                          </a:solidFill>
                          <a:effectLst/>
                          <a:latin typeface="Arial" charset="0"/>
                          <a:cs typeface="Arial" charset="0"/>
                        </a:rPr>
                        <a:t>شهر </a:t>
                      </a:r>
                      <a:r>
                        <a:rPr kumimoji="0" lang="ar-EG" sz="3600" b="1" i="0" u="none" strike="noStrike" cap="none" normalizeH="0" baseline="0">
                          <a:ln>
                            <a:noFill/>
                          </a:ln>
                          <a:solidFill>
                            <a:srgbClr val="FF9900"/>
                          </a:solidFill>
                          <a:effectLst/>
                          <a:latin typeface="Arial" charset="0"/>
                          <a:cs typeface="Arial" charset="0"/>
                        </a:rPr>
                        <a:t>طوبة</a:t>
                      </a:r>
                      <a:r>
                        <a:rPr kumimoji="0" lang="en-US" sz="3600" b="1"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Treizième jour de mois de Bashans</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(Vingt-deuxième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45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0545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5010" name="Group 2"/>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32:11,33:1&amp;32:6</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بالمستقيمين يليق التسبيح.</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لهذا يصلّي لك كل تقي في وقت يجدك فيه.عند غمارة المياه الكثيرة اياه لا تصيب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000" b="0" i="0" u="sng" strike="noStrike" cap="none" normalizeH="0" baseline="0" dirty="0">
                          <a:ln>
                            <a:noFill/>
                          </a:ln>
                          <a:solidFill>
                            <a:srgbClr val="FF9933"/>
                          </a:solidFill>
                          <a:effectLst/>
                          <a:latin typeface="Arial" charset="0"/>
                          <a:cs typeface="Times New Roman" pitchFamily="18" charset="0"/>
                        </a:rPr>
                        <a:t>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Réjouissez-vous les justes, exultez à cause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Justes, acclamez le Seigneur. La louange convient aux hommes droits,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1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surely in a flood of great waters they shall not come near him.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35021" name="Rectangle 13"/>
          <p:cNvSpPr>
            <a:spLocks noGrp="1" noChangeArrowheads="1"/>
          </p:cNvSpPr>
          <p:nvPr>
            <p:ph type="ctrTitle"/>
          </p:nvPr>
        </p:nvSpPr>
        <p:spPr/>
        <p:txBody>
          <a:bodyPr/>
          <a:lstStyle/>
          <a:p>
            <a:r>
              <a:rPr lang="en-US"/>
              <a:t>13pv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6034" name="Group 2"/>
          <p:cNvGraphicFramePr>
            <a:graphicFrameLocks noGrp="1"/>
          </p:cNvGraphicFramePr>
          <p:nvPr/>
        </p:nvGraphicFramePr>
        <p:xfrm>
          <a:off x="34925" y="44450"/>
          <a:ext cx="9074150" cy="673608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25 : 14 – 23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وزنة.كل واحد على قدر طاقته.وسافر للوقت.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36045" name="Rectangle 13"/>
          <p:cNvSpPr>
            <a:spLocks noGrp="1" noChangeArrowheads="1"/>
          </p:cNvSpPr>
          <p:nvPr>
            <p:ph type="ctrTitle"/>
          </p:nvPr>
        </p:nvSpPr>
        <p:spPr/>
        <p:txBody>
          <a:bodyPr/>
          <a:lstStyle/>
          <a:p>
            <a:r>
              <a:rPr lang="en-US"/>
              <a:t>13v</a:t>
            </a:r>
          </a:p>
        </p:txBody>
      </p:sp>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7058"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 وهكذا الذي اخذ الوزنتين ربح ايضا وزنتين أخريين.واما الذي اخذ الوزنة فمضى وحفر في الارض واخفى فضة سيده.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autres.17 De même celui des deux talents en gagna deux autres. 18 Mais celui qui n'en avait reçu qu'un s'en alla creuser un trou dans la terre et y cacha l'argent de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8082" name="Group 2"/>
          <p:cNvGraphicFramePr>
            <a:graphicFrameLocks noGrp="1"/>
          </p:cNvGraphicFramePr>
          <p:nvPr/>
        </p:nvGraphicFramePr>
        <p:xfrm>
          <a:off x="107950" y="115888"/>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 فجاء الذي اخذ الخمس وزنات وقدم خمس وزنات أخر قائلا يا سيد خمس وزنات سلمتني.هوذا خمس وزنات أخر ربحتها فوقها.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9106"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0130" name="Group 2"/>
          <p:cNvGraphicFramePr>
            <a:graphicFrameLocks noGrp="1"/>
          </p:cNvGraphicFramePr>
          <p:nvPr/>
        </p:nvGraphicFramePr>
        <p:xfrm>
          <a:off x="107950" y="115888"/>
          <a:ext cx="9001125" cy="54752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11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0411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2178" name="Group 2"/>
          <p:cNvGraphicFramePr>
            <a:graphicFrameLocks noGrp="1"/>
          </p:cNvGraphicFramePr>
          <p:nvPr/>
        </p:nvGraphicFramePr>
        <p:xfrm>
          <a:off x="34925" y="44450"/>
          <a:ext cx="9074150" cy="64675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33:1,12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acclamez le Seigneur. La louange convient aux hommes droits.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42189" name="Rectangle 13"/>
          <p:cNvSpPr>
            <a:spLocks noGrp="1" noChangeArrowheads="1"/>
          </p:cNvSpPr>
          <p:nvPr>
            <p:ph type="ctrTitle"/>
          </p:nvPr>
        </p:nvSpPr>
        <p:spPr/>
        <p:txBody>
          <a:bodyPr/>
          <a:lstStyle/>
          <a:p>
            <a:r>
              <a:rPr lang="en-US"/>
              <a:t>13pm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3202" name="Group 2"/>
          <p:cNvGraphicFramePr>
            <a:graphicFrameLocks noGrp="1"/>
          </p:cNvGraphicFramePr>
          <p:nvPr/>
        </p:nvGraphicFramePr>
        <p:xfrm>
          <a:off x="34925" y="44450"/>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19:11-19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43213" name="Rectangle 13"/>
          <p:cNvSpPr>
            <a:spLocks noGrp="1" noChangeArrowheads="1"/>
          </p:cNvSpPr>
          <p:nvPr>
            <p:ph type="ctrTitle"/>
          </p:nvPr>
        </p:nvSpPr>
        <p:spPr/>
        <p:txBody>
          <a:bodyPr/>
          <a:lstStyle/>
          <a:p>
            <a:r>
              <a:rPr lang="en-US"/>
              <a:t>13m</a:t>
            </a:r>
          </a:p>
        </p:txBody>
      </p:sp>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4226" name="Group 2"/>
          <p:cNvGraphicFramePr>
            <a:graphicFrameLocks noGrp="1"/>
          </p:cNvGraphicFramePr>
          <p:nvPr/>
        </p:nvGraphicFramePr>
        <p:xfrm>
          <a:off x="34925" y="115888"/>
          <a:ext cx="9074150"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5250" name="Group 2"/>
          <p:cNvGraphicFramePr>
            <a:graphicFrameLocks noGrp="1"/>
          </p:cNvGraphicFramePr>
          <p:nvPr/>
        </p:nvGraphicFramePr>
        <p:xfrm>
          <a:off x="34925" y="115888"/>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 الذين اعطاهم الفضة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nous.15 Or, quand il revint après s'être fait investir de la royauté, il fit appeler devant lui ces serviteurs à qui il avait distribué l'argent,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us.'15 And so it was that when he returned, having received the kingdom, he then commanded these servants, to whom he had given the money,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6274"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ليعرف بما تاجر كل واحد.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فجاء الاول قائلا يا سيد مناك ربح عشرة أمناء. فقال له نعما ايها العبد الصالح.لانك كنت امينا في القليل فليكن لك سلطان على عشر مدن.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savoir quelles affaires chacun avait faites.16 Le premier se présenta et dit: "Seigneur, ta mine a rapporté dix mines.17 Il lui dit: " C'est bien, bon serviteur, puisque tu as été fidèle dans une toute petite affaire, reçois autorité sur dix villes.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be called to him, that he might know how much every man had gained by trading. 16 Then came the first, saying, "Master, your mina has earned ten minas.' 17 And he said to him, "Well done, good servant; because you were faithful in a very little, have authority over ten cities.'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7298" name="Group 2"/>
          <p:cNvGraphicFramePr>
            <a:graphicFrameLocks noGrp="1"/>
          </p:cNvGraphicFramePr>
          <p:nvPr/>
        </p:nvGraphicFramePr>
        <p:xfrm>
          <a:off x="34925" y="115888"/>
          <a:ext cx="9074150" cy="582860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جاء الثاني قائلا يا سيد مناك عمل خمسة امناء. فقال لهذا ايضا وكن انت على خمس مدن.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second vint et dit: "Ta mine, Seigneur, a produit cinq mines".19 Il dit de même à celui-là: "Toi, sois à la tête de cinq villes."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second came, saying, "Master, your mina has earned five minas.' 19 Likewise he said to him, "You also be over five cities.”</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048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048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0483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0370"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فليبى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3:20 - 4:1-9</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سيرتنا نحن هي في السموات التي منها ايضا ننتظر مخلّصا هو الرب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سيغيّر شكل جسد تواضعنا ليكون على صورة جسد مجده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3:20 - 4:1-9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notre cité, à nous, est dans les cieux, d'où nous attendons, comme sauveur  le Seigneur Jésus Christ,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qui transfigurera notre corps humilié pour le rendre semblable à son corps de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3:20-21&amp;4:1-9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50381" name="Rectangle 13"/>
          <p:cNvSpPr>
            <a:spLocks noGrp="1" noChangeArrowheads="1"/>
          </p:cNvSpPr>
          <p:nvPr>
            <p:ph type="ctrTitle"/>
          </p:nvPr>
        </p:nvSpPr>
        <p:spPr/>
        <p:txBody>
          <a:bodyPr/>
          <a:lstStyle/>
          <a:p>
            <a:r>
              <a:rPr lang="en-US"/>
              <a:t>13p</a:t>
            </a:r>
          </a:p>
        </p:txBody>
      </p:sp>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1394"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بحسب عمل استطاعته ان يخضع لنفسه كل شيء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والمشتاق اليهم يا سروري واكليلي اثبتوا هكذا في الرب ايها الاحباء</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la force qui le rend capable aussi de tout soumettre à son pouvoir.1 Ainsi donc, frères bien-aimés que je désire tant revoir, vous, ma joie et ma couronne, tenez ferme de cette façon dans le Seigneur, mes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2418" name="Group 2"/>
          <p:cNvGraphicFramePr>
            <a:graphicFrameLocks noGrp="1"/>
          </p:cNvGraphicFramePr>
          <p:nvPr/>
        </p:nvGraphicFramePr>
        <p:xfrm>
          <a:off x="34925" y="44450"/>
          <a:ext cx="9074150" cy="690499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افودية واطلب الى سنتيخي ان تفتكرا فكرا واحدا في الرب. نعم اسألك انت ايضا يا شريكي المخلص ساعد هاتين اللتين جاهدتا معي في الانجيل مع اكليمندس ايضا وباقي العاملين معي الذين اسماؤهم في سفر الحياة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J'exhorte Evodie et j'exhorte Syntyche à vivre en plein accord dans le Seigneur. 3 Et toi, Compagnon véritable, je te le demande, viens-leur en aide, car elles ont lutté avec moi pour l'Évangile, en même temps que Clément et tous mes autres collaborateurs, dont les noms figurent au livre de vie.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implore Euodia and I implore Syntyche to be of the same mind in the Lord. 3 And I urge you also, true companion, help these women who labored with me in the gospel, with Clement also, and the rest of my fellow workers, whose names are in the Book of Life.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3442" name="Group 2"/>
          <p:cNvGraphicFramePr>
            <a:graphicFrameLocks noGrp="1"/>
          </p:cNvGraphicFramePr>
          <p:nvPr/>
        </p:nvGraphicFramePr>
        <p:xfrm>
          <a:off x="34925" y="44450"/>
          <a:ext cx="9074150" cy="677088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الرب كل حين واقول ايضا افرحوا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الرب قريب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تهتموا بشيء بل في كل شيء بالصلاة والدعاء مع الشكر لتعلم طلباتكم لدى الله.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Réjouissez-vous dans le Seigneur en tout temps; je le répète, réjouissez-vous. 5 Que votre bonté soit reconnue par tous les hommes. Le Seigneur est proche. 6 Ne soyez inquiets de rien, mais, en toute occasion, par la prière et la supplication accompagnées d'action de grâce, faites connaître vos demandes à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Rejoice in the Lord always. Again I will say, rejoice! 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4466" name="Group 2"/>
          <p:cNvGraphicFramePr>
            <a:graphicFrameLocks noGrp="1"/>
          </p:cNvGraphicFramePr>
          <p:nvPr/>
        </p:nvGraphicFramePr>
        <p:xfrm>
          <a:off x="34925" y="44450"/>
          <a:ext cx="9074150" cy="6917184"/>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وسلام الله الذي يفوق كل عقل يحفظ قلوبكم وافكاركم في المسيح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اخيرا ايها الاخوة كل ما هو حق كل ما هو جليل كل ما هو عادل كل ما هو طاهر كل ما هو مسرّ كل ما صيته حسن ان كانت فضيلة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la paix de Dieu, qui surpasse toute intelligence, gardera vos coeurs et vos pensées en Jésus Christ. 8 Au reste, frères, tout ce qu'il y a de vrai, tout ce qui est noble, juste, pur, digne d'être aimé, d'être honoré,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peace of God, which surpasses all understanding, will guard your hearts and minds through Christ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brethren, whatever things are true, whatever things are noble, whatever things are just, whatever things are pure, whatever things are lovely, whatever things are of good report,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5490" name="Group 2"/>
          <p:cNvGraphicFramePr>
            <a:graphicFrameLocks noGrp="1"/>
          </p:cNvGraphicFramePr>
          <p:nvPr/>
        </p:nvGraphicFramePr>
        <p:xfrm>
          <a:off x="34925" y="44450"/>
          <a:ext cx="9074150" cy="67723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مدح ففي هذه افتكروا. وما تعلمتموه وتسلمتموه وسمعتموه ورأيتموه فيّ فهذا افعلوا واله السلام يكون معكم.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qui s'appelle vertu, ce qui mérite l'éloge, tout cela, portez-le à votre actif.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 que vous avez appris, reçu, entendu de moi, observé en moi, tout cela, mettez-le en pratique. Et le Dieu de la paix sera avec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there is any virtue and if there is anything praiseworthy-- meditate on these things.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 things which you learned and received and heard and saw in me, these do, and the God of peace will be with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65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75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057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0575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9586" name="Group 2"/>
          <p:cNvGraphicFramePr>
            <a:graphicFrameLocks noGrp="1"/>
          </p:cNvGraphicFramePr>
          <p:nvPr/>
        </p:nvGraphicFramePr>
        <p:xfrm>
          <a:off x="34925" y="44450"/>
          <a:ext cx="9074150" cy="66489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a:t>
                      </a:r>
                      <a:r>
                        <a:rPr kumimoji="0" lang="ar-EG" sz="3200" b="0" i="0" u="sng" strike="noStrike" cap="none" normalizeH="0" baseline="0">
                          <a:ln>
                            <a:noFill/>
                          </a:ln>
                          <a:solidFill>
                            <a:srgbClr val="FF9900"/>
                          </a:solidFill>
                          <a:effectLst/>
                          <a:latin typeface="Arial" charset="0"/>
                          <a:cs typeface="Arial" charset="0"/>
                        </a:rPr>
                        <a:t> (</a:t>
                      </a:r>
                      <a:r>
                        <a:rPr kumimoji="0" lang="fr-FR" sz="3200" b="0" i="0" u="sng" strike="noStrike" cap="none" normalizeH="0" baseline="0">
                          <a:ln>
                            <a:noFill/>
                          </a:ln>
                          <a:solidFill>
                            <a:srgbClr val="FF9900"/>
                          </a:solidFill>
                          <a:effectLst/>
                          <a:latin typeface="Arial" charset="0"/>
                          <a:cs typeface="Arial" charset="0"/>
                        </a:rPr>
                        <a:t>5 : 9 - 20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الباب.خذوا يا اخوتي مثالا لاحتمال المشقات والاناة الانبياء الذين تكلموا باسم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Jacques 5 :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Frères, ne gémissez pas les uns contre les autres, pour éviter d'être jugés. Voyez: le juge se tient aux portes.10 Pour la souffrance et la patience, le modèle à prendre, frères, ce sont les prophètes, qui ont parlé au nom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9</a:t>
                      </a:r>
                      <a:r>
                        <a:rPr kumimoji="0" lang="en-US" sz="2800" b="0" i="0" u="none" strike="noStrike" cap="none" normalizeH="0" baseline="0">
                          <a:ln>
                            <a:noFill/>
                          </a:ln>
                          <a:solidFill>
                            <a:schemeClr val="bg1"/>
                          </a:solidFill>
                          <a:effectLst/>
                          <a:latin typeface="Arial" charset="0"/>
                          <a:cs typeface="Arial" charset="0"/>
                        </a:rPr>
                        <a:t> Do not grumble against one another, brethren, lest you be condemned. Behold, the Judge is standing at the door! 10 My brethren, take the prophets, who spoke in the name of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59597" name="Rectangle 13"/>
          <p:cNvSpPr>
            <a:spLocks noGrp="1" noChangeArrowheads="1"/>
          </p:cNvSpPr>
          <p:nvPr>
            <p:ph type="ctrTitle"/>
          </p:nvPr>
        </p:nvSpPr>
        <p:spPr/>
        <p:txBody>
          <a:bodyPr/>
          <a:lstStyle/>
          <a:p>
            <a:r>
              <a:rPr lang="en-US"/>
              <a:t>13c</a:t>
            </a:r>
          </a:p>
        </p:txBody>
      </p:sp>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0610" name="Group 2"/>
          <p:cNvGraphicFramePr>
            <a:graphicFrameLocks noGrp="1"/>
          </p:cNvGraphicFramePr>
          <p:nvPr/>
        </p:nvGraphicFramePr>
        <p:xfrm>
          <a:off x="34925" y="44450"/>
          <a:ext cx="9074150" cy="561657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 that the Lord is very compassionate and merciful.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1634"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يا اخوتي لا تحلفوا لا بالسماء ولا بالارض ولا بقسم آخر.بل لتكن نعمكم نعم ولاكم لا لئلا تقعوا تحت دينونة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أعلى احد بينكم مشقات فليصلّ.أمسرور احد فليرتل.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2658"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أمريض احد بينكم فليدع شيوخ الكنيسة فيصلّوا عليه ويدهنوه بزيت باسم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وصلاة الايمان تشفي المريض والرب يقيمه وان كان قد فعل خطية تغفر 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l'Église et qu'ils prient après avoir fait sur lui une onction d'huile au nom du Seigneur.15 La prière de la foi sauvera le patient; le Seigneur le relèvera et, s'il a des péchés à son actif, il lui sera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3682"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بعضكم لبعض بالزلات وصلّوا بعضكم لاجل بعض لكي تشفوا.طلبة البار تقتدر كثيرا في فعلها.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a:t>
                      </a:r>
                      <a:r>
                        <a:rPr kumimoji="0" lang="en-US"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4706"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5730" name="Group 2"/>
          <p:cNvGraphicFramePr>
            <a:graphicFrameLocks noGrp="1"/>
          </p:cNvGraphicFramePr>
          <p:nvPr/>
        </p:nvGraphicFramePr>
        <p:xfrm>
          <a:off x="34925" y="44450"/>
          <a:ext cx="9074150" cy="6870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صلّى ايضا فاعطت السماء مطرا واخرجت الارض ثمرها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ايها الاخوة ان ضل احد بينكم عن الحق فردّه 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فليعلم ان من رد خاطئا عن ضلال طريقه يخلّص نفسا من الموت ويستر كثرة من الخطايا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 il pria de </a:t>
                      </a:r>
                      <a:r>
                        <a:rPr kumimoji="0" lang="fr-FR" sz="2600" b="0" i="0" u="none" strike="noStrike" cap="none" normalizeH="0" baseline="0">
                          <a:ln>
                            <a:noFill/>
                          </a:ln>
                          <a:solidFill>
                            <a:schemeClr val="bg1"/>
                          </a:solidFill>
                          <a:effectLst/>
                          <a:latin typeface="Arial" charset="0"/>
                          <a:cs typeface="Arial" charset="0"/>
                        </a:rPr>
                        <a:t>nouveau,</a:t>
                      </a:r>
                      <a:r>
                        <a:rPr kumimoji="0" lang="fr-FR" sz="2800" b="0" i="0" u="none" strike="noStrike" cap="none" normalizeH="0" baseline="0">
                          <a:ln>
                            <a:noFill/>
                          </a:ln>
                          <a:solidFill>
                            <a:schemeClr val="bg1"/>
                          </a:solidFill>
                          <a:effectLst/>
                          <a:latin typeface="Arial" charset="0"/>
                          <a:cs typeface="Arial" charset="0"/>
                        </a:rPr>
                        <a:t> le ciel donna de la pluie, la terre produisit son fruit.19 Mes frères, si l'un de vous s'est égaré loin de la vérité et qu'on le ramène,</a:t>
                      </a: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sachez que celui qui ramène un pêcheur du chemin où il s'égarait lui sauvera la vie et fera disparaître une foule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67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77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067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0677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0677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9826" name="Group 2"/>
          <p:cNvGraphicFramePr>
            <a:graphicFrameLocks noGrp="1"/>
          </p:cNvGraphicFramePr>
          <p:nvPr/>
        </p:nvGraphicFramePr>
        <p:xfrm>
          <a:off x="34925" y="44450"/>
          <a:ext cx="9074150" cy="65547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Cependant ceux qu'avait dispersés la tourmente survenue à propos d'Etienne étaient passés jusqu'en Phénicie, à Chypre et à Antioche, sans annoncer la Parole à nul autre qu'aux Juifs.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Now those who were scattered after the persecution that arose over Stephen traveled as far as Phoenicia, Cyprus, and Antioch, preaching the word to no one but the Jews only.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69837" name="Rectangle 13"/>
          <p:cNvSpPr>
            <a:spLocks noGrp="1" noChangeArrowheads="1"/>
          </p:cNvSpPr>
          <p:nvPr>
            <p:ph type="ctrTitle"/>
          </p:nvPr>
        </p:nvSpPr>
        <p:spPr/>
        <p:txBody>
          <a:bodyPr/>
          <a:lstStyle/>
          <a:p>
            <a:r>
              <a:rPr lang="en-US"/>
              <a:t>13a</a:t>
            </a:r>
          </a:p>
        </p:txBody>
      </p:sp>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0850" name="Group 2"/>
          <p:cNvGraphicFramePr>
            <a:graphicFrameLocks noGrp="1"/>
          </p:cNvGraphicFramePr>
          <p:nvPr/>
        </p:nvGraphicFramePr>
        <p:xfrm>
          <a:off x="34925" y="115888"/>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de Jésus Seigneur. 21 Le Seigneur leur prêtait main forte, si bien que le nombre fut grand de ceux qui se tournèrent vers le Seigneur, en devenant croyants.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1874"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La nouvelle de cet événement parvint aux oreilles de l'Eglise qui était à Jérusalem et l'on délégua Barnabas à Antioche. 23 Quand il vit sur place la grâce de Dieu à l'oeuvre, il fut dans la joie et il les pressait tous de rester du fond du coeur attachés au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2898" name="Group 2"/>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خرج برنابا الى طرسوس ليطلب شاول.ولما وجده جاء به الى انطاكية.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C'était en effet un homme droit, rempli d'Esprit Saint et de foi. Une foule considérable se joignit ainsi au Seigneur. 25 Barnabas partit alors chercher Saul à Tarse, il l'y trouva et l'amena à Antioche.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And when he had found him, he brought him to Antioch.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3922"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passèrent une année entière à travailler ensemble dans cette Eglise et à instruire une foule considérable. Et c'est à Antioche que, pour la première fois, le nom de "chrétiens" fut donné aux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So it was that for a whole year they assembled with the church and taught a great many people. And the disciples were first called Christians in Antioch.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49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59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69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8018" name="Group 2"/>
          <p:cNvGraphicFramePr>
            <a:graphicFrameLocks noGrp="1"/>
          </p:cNvGraphicFramePr>
          <p:nvPr/>
        </p:nvGraphicFramePr>
        <p:xfrm>
          <a:off x="34925" y="44450"/>
          <a:ext cx="9074150" cy="6502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34:19 &amp; 68:3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est près des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brisés,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les délivre de toutes leurs détresses.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justes se réjouissent et ils exultent devant Dieu, au comble de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78029" name="Rectangle 13"/>
          <p:cNvSpPr>
            <a:spLocks noGrp="1" noChangeArrowheads="1"/>
          </p:cNvSpPr>
          <p:nvPr>
            <p:ph type="ctrTitle"/>
          </p:nvPr>
        </p:nvSpPr>
        <p:spPr/>
        <p:txBody>
          <a:bodyPr/>
          <a:lstStyle/>
          <a:p>
            <a:r>
              <a:rPr lang="en-US"/>
              <a:t>13pg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9042" name="Group 2"/>
          <p:cNvGraphicFramePr>
            <a:graphicFrameLocks noGrp="1"/>
          </p:cNvGraphicFramePr>
          <p:nvPr/>
        </p:nvGraphicFramePr>
        <p:xfrm>
          <a:off x="34925" y="44450"/>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12:32-44</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ايها القطيع الصغير لان اباكم قد سرّ ان يعطيكم الملكوت.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بيعوا مالكم واعطوا صدقة.اعملوا لكم اكياسا لا تفنى</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t>
                      </a:r>
                      <a:r>
                        <a:rPr kumimoji="0" lang="fr-FR" sz="2800" b="0" i="0" u="none" strike="noStrike" cap="none" normalizeH="0" baseline="0">
                          <a:ln>
                            <a:noFill/>
                          </a:ln>
                          <a:solidFill>
                            <a:schemeClr val="bg1"/>
                          </a:solidFill>
                          <a:effectLst/>
                          <a:latin typeface="Arial" charset="0"/>
                          <a:cs typeface="Arial" charset="0"/>
                        </a:rPr>
                        <a:t>Sois sans crainte, petit troupeau, car votre Père a trouvé bon de vous donner le Royaume.33 Vendez ce que vous possédez et donnez-le en aumône. Faites-vous des bourses inusables,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12:32-44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79053" name="Rectangle 13"/>
          <p:cNvSpPr>
            <a:spLocks noGrp="1" noChangeArrowheads="1"/>
          </p:cNvSpPr>
          <p:nvPr>
            <p:ph type="ctrTitle"/>
          </p:nvPr>
        </p:nvSpPr>
        <p:spPr/>
        <p:txBody>
          <a:bodyPr/>
          <a:lstStyle/>
          <a:p>
            <a:r>
              <a:rPr lang="en-US"/>
              <a:t>13g</a:t>
            </a:r>
          </a:p>
        </p:txBody>
      </p:sp>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0066" name="Group 2"/>
          <p:cNvGraphicFramePr>
            <a:graphicFrameLocks noGrp="1"/>
          </p:cNvGraphicFramePr>
          <p:nvPr/>
        </p:nvGraphicFramePr>
        <p:xfrm>
          <a:off x="34925" y="44450"/>
          <a:ext cx="9074150" cy="636721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وكنزا لا ينفد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trésor inaltérable dans les cieux; là ni voleur n'approche, ni mite ne détruit. 34 Car, où est votre trésor, là aussi sera votre coeur. 35 Restez en tenue de travail et gardez vos lampes allumées.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treasure in the heavens that does not fail, where no thief approaches nor moth destroys. 34 For where your treasure is, there your heart will be also. 35 Let your waist be girded and your lamps burning;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1090" name="Group 2"/>
          <p:cNvGraphicFramePr>
            <a:graphicFrameLocks noGrp="1"/>
          </p:cNvGraphicFramePr>
          <p:nvPr/>
        </p:nvGraphicFramePr>
        <p:xfrm>
          <a:off x="34925" y="44450"/>
          <a:ext cx="9074150" cy="61944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مثل اناس ينتظرون سيدهم متى يرجع من العرس حتى اذا جاء وقرع يفتحون له للوقت.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you yourselves be like men who wait for their master, when he will return from the wedding, that when he comes and knocks they may open to him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2114" name="Group 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لاولئك العبيد الذين اذا جاء سيدهم يجدهم ساهرين.الحق اقول لكم انه يتمنطق ويتكئهم ويتقدم ويخدمهم.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3138"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39 Vous le savez: si le maître de maison connaissait l'heure à laquelle le voleur va venir, il ne laisserait pas percer le mur de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4162" name="Group 2"/>
          <p:cNvGraphicFramePr>
            <a:graphicFrameLocks noGrp="1"/>
          </p:cNvGraphicFramePr>
          <p:nvPr/>
        </p:nvGraphicFramePr>
        <p:xfrm>
          <a:off x="34925" y="44450"/>
          <a:ext cx="9074150" cy="6305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انتم اذا مستعدين لانه في ساعة لا تظنون يأتي ابن الانسان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له بطرس يا رب ألنا تقول هذا المثل ام للجميع ايضا. فقال الرب فمن هو الوكيل الامين الحكيم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Vous aussi, tenez-vous prêts, car c'est à l'heure que vous ignorez que le Fils de l'homme va venir. 41 Pierre dit alors: "Seigneur, est-ce pour nous que tu dis cette parabole ou bien pour tout le monde? Le Seigneur lui dit: "Quel est donc l'intendant fidèle, avisé,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 42 And the Lord said, Who then is that faithful and wise steward,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5186" name="Group 2"/>
          <p:cNvGraphicFramePr>
            <a:graphicFrameLocks noGrp="1"/>
          </p:cNvGraphicFramePr>
          <p:nvPr/>
        </p:nvGraphicFramePr>
        <p:xfrm>
          <a:off x="34925" y="44450"/>
          <a:ext cx="9074150" cy="6338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يقيمه سيده على خدمه ليعطيهم العلوفة في حينها. طوبى لذلك العبد الذي اذا جاء سيده يجده يفعل هكذا. بالحق اقول لكم انه يقيمه على جميع امواله.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le maître établira sur sa domesticité pour distribuer en temps voulu les rations de blé? 43 Heureux ce serviteur, que son maître en arrivant trouvera en train de faire ce travail! Vraiment, je vous le déclare, il l'établira sur tous ses biens.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his master will make ruler over his household, to give them their portion of food in due season? 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68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7858" name="Group 18"/>
          <p:cNvGraphicFramePr>
            <a:graphicFrameLocks noGrp="1"/>
          </p:cNvGraphicFramePr>
          <p:nvPr/>
        </p:nvGraphicFramePr>
        <p:xfrm>
          <a:off x="107950" y="404813"/>
          <a:ext cx="9001125" cy="6431280"/>
        </p:xfrm>
        <a:graphic>
          <a:graphicData uri="http://schemas.openxmlformats.org/drawingml/2006/table">
            <a:tbl>
              <a:tblPr rtl="1"/>
              <a:tblGrid>
                <a:gridCol w="90011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of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8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1088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7410"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40:2-3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t>
                      </a:r>
                      <a:r>
                        <a:rPr kumimoji="0" lang="fr-FR" sz="2800" b="0" i="0" u="none" strike="noStrike" cap="none" normalizeH="0" baseline="0" dirty="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37421" name="Rectangle 13"/>
          <p:cNvSpPr>
            <a:spLocks noGrp="1" noChangeArrowheads="1"/>
          </p:cNvSpPr>
          <p:nvPr>
            <p:ph type="ctrTitle"/>
          </p:nvPr>
        </p:nvSpPr>
        <p:spPr/>
        <p:txBody>
          <a:bodyPr/>
          <a:lstStyle/>
          <a:p>
            <a:r>
              <a:rPr lang="en-US"/>
              <a:t>14pv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8434"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38445" name="Rectangle 13"/>
          <p:cNvSpPr>
            <a:spLocks noGrp="1" noChangeArrowheads="1"/>
          </p:cNvSpPr>
          <p:nvPr>
            <p:ph type="ctrTitle"/>
          </p:nvPr>
        </p:nvSpPr>
        <p:spPr/>
        <p:txBody>
          <a:bodyPr/>
          <a:lstStyle/>
          <a:p>
            <a:r>
              <a:rPr lang="en-US"/>
              <a:t>14v</a:t>
            </a:r>
          </a:p>
        </p:txBody>
      </p:sp>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9458"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0482"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15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1415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2530"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89:24,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42541" name="Rectangle 13"/>
          <p:cNvSpPr>
            <a:spLocks noGrp="1" noChangeArrowheads="1"/>
          </p:cNvSpPr>
          <p:nvPr>
            <p:ph type="ctrTitle"/>
          </p:nvPr>
        </p:nvSpPr>
        <p:spPr/>
        <p:txBody>
          <a:bodyPr/>
          <a:lstStyle/>
          <a:p>
            <a:r>
              <a:rPr lang="en-US"/>
              <a:t>14pm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3554"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43565" name="Rectangle 13"/>
          <p:cNvSpPr>
            <a:spLocks noGrp="1" noChangeArrowheads="1"/>
          </p:cNvSpPr>
          <p:nvPr>
            <p:ph type="ctrTitle"/>
          </p:nvPr>
        </p:nvSpPr>
        <p:spPr/>
        <p:txBody>
          <a:bodyPr/>
          <a:lstStyle/>
          <a:p>
            <a:r>
              <a:rPr lang="en-US"/>
              <a:t>14m</a:t>
            </a:r>
          </a:p>
        </p:txBody>
      </p:sp>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4578"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560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6626"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7650"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7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86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1486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1486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1486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0722"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50733" name="Rectangle 13"/>
          <p:cNvSpPr>
            <a:spLocks noGrp="1" noChangeArrowheads="1"/>
          </p:cNvSpPr>
          <p:nvPr>
            <p:ph type="ctrTitle"/>
          </p:nvPr>
        </p:nvSpPr>
        <p:spPr/>
        <p:txBody>
          <a:bodyPr/>
          <a:lstStyle/>
          <a:p>
            <a:r>
              <a:rPr lang="en-US"/>
              <a:t>14p</a:t>
            </a:r>
          </a:p>
        </p:txBody>
      </p:sp>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1746"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2770" name="Group 2"/>
          <p:cNvGraphicFramePr>
            <a:graphicFrameLocks noGrp="1"/>
          </p:cNvGraphicFramePr>
          <p:nvPr/>
        </p:nvGraphicFramePr>
        <p:xfrm>
          <a:off x="34925" y="115888"/>
          <a:ext cx="9074150" cy="591744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3794"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4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5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155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1558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7890"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57901" name="Rectangle 13"/>
          <p:cNvSpPr>
            <a:spLocks noGrp="1" noChangeArrowheads="1"/>
          </p:cNvSpPr>
          <p:nvPr>
            <p:ph type="ctrTitle"/>
          </p:nvPr>
        </p:nvSpPr>
        <p:spPr/>
        <p:txBody>
          <a:bodyPr/>
          <a:lstStyle/>
          <a:p>
            <a:r>
              <a:rPr lang="en-US"/>
              <a:t>14c</a:t>
            </a:r>
          </a:p>
        </p:txBody>
      </p:sp>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8914"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9938"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0962"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1986"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3010"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40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50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165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1650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1650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7106"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67117" name="Rectangle 13"/>
          <p:cNvSpPr>
            <a:spLocks noGrp="1" noChangeArrowheads="1"/>
          </p:cNvSpPr>
          <p:nvPr>
            <p:ph type="ctrTitle"/>
          </p:nvPr>
        </p:nvSpPr>
        <p:spPr/>
        <p:txBody>
          <a:bodyPr/>
          <a:lstStyle/>
          <a:p>
            <a:r>
              <a:rPr lang="en-US"/>
              <a:t>14a</a:t>
            </a:r>
          </a:p>
        </p:txBody>
      </p:sp>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8130"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9154"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0178"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202"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2226"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3250"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4274"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5298"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6322"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7346"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83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93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04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442"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81453" name="Rectangle 13"/>
          <p:cNvSpPr>
            <a:spLocks noGrp="1" noChangeArrowheads="1"/>
          </p:cNvSpPr>
          <p:nvPr>
            <p:ph type="ctrTitle"/>
          </p:nvPr>
        </p:nvSpPr>
        <p:spPr/>
        <p:txBody>
          <a:bodyPr/>
          <a:lstStyle/>
          <a:p>
            <a:r>
              <a:rPr lang="en-US"/>
              <a:t>14pg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2466"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82477" name="Rectangle 13"/>
          <p:cNvSpPr>
            <a:spLocks noGrp="1" noChangeArrowheads="1"/>
          </p:cNvSpPr>
          <p:nvPr>
            <p:ph type="ctrTitle"/>
          </p:nvPr>
        </p:nvSpPr>
        <p:spPr/>
        <p:txBody>
          <a:bodyPr/>
          <a:lstStyle/>
          <a:p>
            <a:r>
              <a:rPr lang="en-US"/>
              <a:t>14g</a:t>
            </a:r>
          </a:p>
        </p:txBody>
      </p:sp>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3490"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451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5538"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6562"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7586"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10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2128" name="Group 16"/>
          <p:cNvGraphicFramePr>
            <a:graphicFrameLocks noGrp="1"/>
          </p:cNvGraphicFramePr>
          <p:nvPr/>
        </p:nvGraphicFramePr>
        <p:xfrm>
          <a:off x="539750" y="1052513"/>
          <a:ext cx="8137525" cy="511454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Fifteenth day of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(Twelfth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عشر من شهر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اليوم الثانى عشر</a:t>
                      </a:r>
                      <a:r>
                        <a:rPr kumimoji="0" lang="ar-KW" sz="3200" b="1" i="0" u="none" strike="noStrike" cap="none" normalizeH="0" baseline="0">
                          <a:ln>
                            <a:noFill/>
                          </a:ln>
                          <a:solidFill>
                            <a:srgbClr val="FF9900"/>
                          </a:solidFill>
                          <a:effectLst/>
                          <a:latin typeface="Arial" charset="0"/>
                          <a:cs typeface="Arial" charset="0"/>
                        </a:rPr>
                        <a:t> 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بابه</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fr-CA" sz="4000" b="1" i="0" u="none" strike="noStrike" cap="none" normalizeH="0" baseline="0">
                          <a:ln>
                            <a:noFill/>
                          </a:ln>
                          <a:solidFill>
                            <a:srgbClr val="FF9900"/>
                          </a:solidFill>
                          <a:effectLst/>
                          <a:latin typeface="Arial" charset="0"/>
                          <a:cs typeface="Arial" charset="0"/>
                        </a:rPr>
                        <a:t>Quinzième du mois du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(Douzième jour du mois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3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1631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9810" name="Group 2"/>
          <p:cNvGraphicFramePr>
            <a:graphicFrameLocks noGrp="1"/>
          </p:cNvGraphicFramePr>
          <p:nvPr/>
        </p:nvGraphicFramePr>
        <p:xfrm>
          <a:off x="34925" y="44450"/>
          <a:ext cx="9145588" cy="658800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40:9-10</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بشرت ببر في جماعة عظيمة.هوذا شفتاي لم امنعهما.انت يا رب علمت.</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لم اكتم عدلك في وسط قلبي</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40:9-10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Dans la grande assemblée, j'ai annoncé</a:t>
                      </a: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ta justice; non, je ne retiens pas  mes</a:t>
                      </a:r>
                      <a:r>
                        <a:rPr kumimoji="0" lang="en-US" sz="2800" b="0" i="0" u="none" strike="noStrike" cap="none" normalizeH="0" baseline="0" dirty="0">
                          <a:ln>
                            <a:noFill/>
                          </a:ln>
                          <a:solidFill>
                            <a:schemeClr val="bg1"/>
                          </a:solidFill>
                          <a:effectLst/>
                          <a:latin typeface="Arial" charset="0"/>
                          <a:cs typeface="Arial" charset="0"/>
                        </a:rPr>
                        <a:t> . </a:t>
                      </a:r>
                      <a:r>
                        <a:rPr kumimoji="0" lang="fr-FR" sz="2800" b="0" i="0" u="none" strike="noStrike" cap="none" normalizeH="0" baseline="0" dirty="0">
                          <a:ln>
                            <a:noFill/>
                          </a:ln>
                          <a:solidFill>
                            <a:schemeClr val="bg1"/>
                          </a:solidFill>
                          <a:effectLst/>
                          <a:latin typeface="Arial" charset="0"/>
                          <a:cs typeface="Arial" charset="0"/>
                        </a:rPr>
                        <a:t>lèvres. Seigneur, tu le sais.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Je n'ai pas caché ta justice  au fond de mon </a:t>
                      </a:r>
                      <a:r>
                        <a:rPr kumimoji="0" lang="en-US" sz="2800" b="0" i="0" u="none" strike="noStrike" cap="none" normalizeH="0" baseline="0" dirty="0">
                          <a:ln>
                            <a:noFill/>
                          </a:ln>
                          <a:solidFill>
                            <a:schemeClr val="bg1"/>
                          </a:solidFill>
                          <a:effectLst/>
                          <a:latin typeface="Arial" charset="0"/>
                          <a:cs typeface="Arial" charset="0"/>
                        </a:rPr>
                        <a:t>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 have proclaimed the good news of righteousness in the great assembly; indeed, I do not restrain my lips, O LORD, You Yourself know.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 have not hidden Your righteousness within my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39821" name="Rectangle 13"/>
          <p:cNvSpPr>
            <a:spLocks noGrp="1" noChangeArrowheads="1"/>
          </p:cNvSpPr>
          <p:nvPr>
            <p:ph type="ctrTitle"/>
          </p:nvPr>
        </p:nvSpPr>
        <p:spPr/>
        <p:txBody>
          <a:bodyPr/>
          <a:lstStyle/>
          <a:p>
            <a:r>
              <a:rPr lang="en-US"/>
              <a:t>15pv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0834" name="Group 2"/>
          <p:cNvGraphicFramePr>
            <a:graphicFrameLocks noGrp="1"/>
          </p:cNvGraphicFramePr>
          <p:nvPr/>
        </p:nvGraphicFramePr>
        <p:xfrm>
          <a:off x="34925" y="44450"/>
          <a:ext cx="9145588" cy="670560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2:13-17</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 ايضا الى البحر.وأتى اليه كل الجمع فعلّمهم. وفيما هو مجتاز رأى لاوي بن حلفى جالسا عند مكان الجباية.فقال له اتبعني.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 وتبعه.</a:t>
                      </a:r>
                      <a:r>
                        <a:rPr kumimoji="0" lang="ar-EG" sz="3200" b="0" i="0" u="none" strike="noStrike" cap="none" normalizeH="0" baseline="0">
                          <a:ln>
                            <a:noFill/>
                          </a:ln>
                          <a:solidFill>
                            <a:schemeClr val="bg1"/>
                          </a:solidFill>
                          <a:effectLst/>
                          <a:latin typeface="Arial" charset="0"/>
                          <a:cs typeface="Arial" charset="0"/>
                        </a:rPr>
                        <a:t> </a:t>
                      </a:r>
                      <a:endParaRPr kumimoji="0" lang="ar-EG" sz="2800" b="0" i="0" u="sng" strike="noStrike" cap="none" normalizeH="0" baseline="0">
                        <a:ln>
                          <a:noFill/>
                        </a:ln>
                        <a:solidFill>
                          <a:schemeClr val="tx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Marc 2:13-17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s'en alla de nouveau au bord de la mer. Toute la foule venait à lui, et il les enseignait. 14 En passant, il vit Lévi, le fils d'Alphée, assis au bureau des taxes. Il lui dit: "Suis-moi." Il se leva et le suivit.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2:13-17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went out again by the sea; and all the multitude came to Him, and He taught them. 14 As He passed by, He saw Levi the son of Alphaeus sitting at the tax office. And He said to him, Follow Me.'' So he arose and followed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40845" name="Rectangle 13"/>
          <p:cNvSpPr>
            <a:spLocks noGrp="1" noChangeArrowheads="1"/>
          </p:cNvSpPr>
          <p:nvPr>
            <p:ph type="ctrTitle"/>
          </p:nvPr>
        </p:nvSpPr>
        <p:spPr/>
        <p:txBody>
          <a:bodyPr/>
          <a:lstStyle/>
          <a:p>
            <a:r>
              <a:rPr lang="en-US"/>
              <a:t>15v</a:t>
            </a:r>
          </a:p>
        </p:txBody>
      </p:sp>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1858" name="Group 2"/>
          <p:cNvGraphicFramePr>
            <a:graphicFrameLocks noGrp="1"/>
          </p:cNvGraphicFramePr>
          <p:nvPr/>
        </p:nvGraphicFramePr>
        <p:xfrm>
          <a:off x="107950" y="115888"/>
          <a:ext cx="9001125" cy="611981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وفيما هو متكئ في بيته كان كثيرون من العشارين والخطاة يتكئون مع يسوع وتلاميذه لانهم كانوا كثيرين وتبعوه.</a:t>
                      </a:r>
                      <a:endParaRPr kumimoji="0" lang="en-CA" sz="36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voici à table dans sa maison, et beaucoup de collecteurs d'impôts et de pécheurs avaient pris place avec Jésus et ses disciples, car ils étaient nombreux et ils le suivaient.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Now it happened, as He was dining in Levi's house, that many tax collectors and sinners also sat together with Jesus and His disciples; for there were many, and they followed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2882" name="Group 2"/>
          <p:cNvGraphicFramePr>
            <a:graphicFrameLocks noGrp="1"/>
          </p:cNvGraphicFramePr>
          <p:nvPr/>
        </p:nvGraphicFramePr>
        <p:xfrm>
          <a:off x="107950" y="44450"/>
          <a:ext cx="9001125" cy="607853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واما الكتبة والفريسيون فلما رأوه يأكل مع العشارين والخطاة قالوا لتلاميذه ما باله يأكل ويشرب مع العشارين والخطاة.</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9525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des scribes pharisiens, voyant qu'il mangeait avec les pécheurs et les collecteurs d'impôts, disaient à ses disciples: "Quoi? Il mange avec les collecteurs d'impôts et les pécheurs?"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when the scribes and Pharisees saw Him eating with the tax collectors and sinners, they said to His disciples, How is it that He eats and drinks with tax collectors and sinners?'‘</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906" name="Group 2"/>
          <p:cNvGraphicFramePr>
            <a:graphicFrameLocks noGrp="1"/>
          </p:cNvGraphicFramePr>
          <p:nvPr/>
        </p:nvGraphicFramePr>
        <p:xfrm>
          <a:off x="107950" y="115888"/>
          <a:ext cx="8928100" cy="5901754"/>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يسوع قال لهم.لا يحتاج الاصحاء الى طبيب بل المرضى.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لم آت لادعو ابرارا بل خطاة الى التوبة.</a:t>
                      </a:r>
                      <a:r>
                        <a:rPr kumimoji="0" lang="en-US" sz="32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Jésus, qui avait entendu, leur dit: "Ce ne sont pas les bien-portants qui ont besoin de médecin, mais les malades; je suis venu appeler non pas les justes, mais les pécheurs </a:t>
                      </a:r>
                      <a:r>
                        <a:rPr kumimoji="0" lang="fr-FR" sz="2700" b="0" i="0" u="none" strike="noStrike" cap="none" normalizeH="0" baseline="0">
                          <a:ln>
                            <a:noFill/>
                          </a:ln>
                          <a:solidFill>
                            <a:schemeClr val="bg1"/>
                          </a:solidFill>
                          <a:effectLst/>
                          <a:latin typeface="Arial" charset="0"/>
                          <a:cs typeface="Arial" charset="0"/>
                        </a:rPr>
                        <a:t>à la r</a:t>
                      </a:r>
                      <a:r>
                        <a:rPr kumimoji="0" lang="fr-FR" sz="2800" b="0" i="0" u="none" strike="noStrike" cap="none" normalizeH="0" baseline="0">
                          <a:ln>
                            <a:noFill/>
                          </a:ln>
                          <a:solidFill>
                            <a:schemeClr val="bg1"/>
                          </a:solidFill>
                          <a:effectLst/>
                          <a:latin typeface="Arial" charset="0"/>
                          <a:cs typeface="Arial" charset="0"/>
                        </a:rPr>
                        <a:t>epentance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When Jesus heard it, He said to them,</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Those who are well have no need of a physician, but those who are sick. I did not come to call the righteous, but sinners, to repentance</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4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244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244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244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6978" name="Group 2"/>
          <p:cNvGraphicFramePr>
            <a:graphicFrameLocks noGrp="1"/>
          </p:cNvGraphicFramePr>
          <p:nvPr/>
        </p:nvGraphicFramePr>
        <p:xfrm>
          <a:off x="34925" y="115888"/>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بولس الرسول الثانية إلى أهل </a:t>
                      </a:r>
                      <a:r>
                        <a:rPr kumimoji="0" lang="ar-EG" sz="3600" b="0" i="0" u="sng" strike="noStrike" cap="none" normalizeH="0" baseline="0">
                          <a:ln>
                            <a:noFill/>
                          </a:ln>
                          <a:solidFill>
                            <a:srgbClr val="FF9933"/>
                          </a:solidFill>
                          <a:effectLst/>
                          <a:latin typeface="Arial" charset="0"/>
                          <a:cs typeface="Arial" charset="0"/>
                        </a:rPr>
                        <a:t>أفسس </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4:11-19</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 اعطى البعض ان يكونوا رسلا والبعض انبياء والبعض مبشرين والبعض رعاة ومعلّمين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لاجل تكميل القديسين لعمل الخدمة لبنيان جسد المسيح</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Ephesians 4:11-19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les dons qu'il a faits, ce sont des apôtres, des prophètes, des évangélistes, des pasteurs et catéchètes,12 afin de mettre les saints en état d'accomplir le ministère pour bâtir le corps du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 Ephesians 4:11-19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Himself gave some to be apostles, some prophets, some evangelists, and some pastors and teachers,   12 for the equipping of the saints for the work of ministry, for the edifying of the body of Christ,</a:t>
                      </a:r>
                      <a:endParaRPr kumimoji="0" lang="en-US"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46989" name="Rectangle 13"/>
          <p:cNvSpPr>
            <a:spLocks noGrp="1" noChangeArrowheads="1"/>
          </p:cNvSpPr>
          <p:nvPr>
            <p:ph type="ctrTitle"/>
          </p:nvPr>
        </p:nvSpPr>
        <p:spPr/>
        <p:txBody>
          <a:bodyPr/>
          <a:lstStyle/>
          <a:p>
            <a:r>
              <a:rPr lang="en-US"/>
              <a:t>15p</a:t>
            </a:r>
          </a:p>
        </p:txBody>
      </p:sp>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8002" name="Group 2"/>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ان ننتهي جميعنا الى وحدانية الايمان ومعرفة ابن الله.الى انسان كامل.الى قياس قامة ملء المسيح</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jusqu'à ce que nous parvenions tous ensemble à l'unité dans la foi et dans la connaissance du Fils de Dieu, à l'état d'adultes, à la taille du Christ dans sa plénitude.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till we all come to the unity of the faith and of the knowledge of the Son of God, to a perfect man, to the measure of the stature of the fullness of Christ; </a:t>
                      </a:r>
                      <a:r>
                        <a:rPr kumimoji="0" lang="fr-FR"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9026" name="Group 2"/>
          <p:cNvGraphicFramePr>
            <a:graphicFrameLocks noGrp="1"/>
          </p:cNvGraphicFramePr>
          <p:nvPr/>
        </p:nvGraphicFramePr>
        <p:xfrm>
          <a:off x="34925" y="44450"/>
          <a:ext cx="9145588" cy="651630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لا نكون فيما بعد اطفالا مضطربين ومحمولين بكل ريح تعليم بحيلة الناس بمكر الى مكيدة الضلال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صادقين في المحبة ننمو في كل شيء الى ذاك الذي هو الراس المسيح</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Ainsi, nous ne serons plus des enfants, ballottés, menés à la dérive à tout vent de doctrine, joués par les hommes et leur astuce à fourvoyer dans l'erreur. 15 Mais, confessant la vérité dans l'amour, nous grandirons à tous égards vers celui qui est la tête,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we should no longer be children, tossed to and fro and carried about with every wind of doctrine, by the trickery of men, in the cunning craftiness of deceitful plotting, 15 but, speaking the truth in love, may grow up in all things into Him who is the head--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0050" name="Group 2"/>
          <p:cNvGraphicFramePr>
            <a:graphicFrameLocks noGrp="1"/>
          </p:cNvGraphicFramePr>
          <p:nvPr/>
        </p:nvGraphicFramePr>
        <p:xfrm>
          <a:off x="34925" y="115888"/>
          <a:ext cx="9145588" cy="63441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منه كل الجسد مركبا معا ومقترنا بموازرة كل مفصل حسب عمل على قياس كل جزء يحصّل نمو الجسد لبنيانه في المحبة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فاقول هذا واشهد في الرب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c'est de lui que le corps tout entier, coordonné et bien uni grâce à toutes les articulations qui le desservent, selon une activité répartie à la mesure de chacun, réalise sa propre croissance pour se construire lui-même dans l'amour. 17 Voici donc ce que je dis et atteste dans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from whom the whole body, joined and knit together by what every joint supplies, according to the effective working by which every part does its share, causes growth of the body for the edifying of itself in love. 17 This I say, therefore, and testify in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1074" name="Group 2"/>
          <p:cNvGraphicFramePr>
            <a:graphicFrameLocks noGrp="1"/>
          </p:cNvGraphicFramePr>
          <p:nvPr/>
        </p:nvGraphicFramePr>
        <p:xfrm>
          <a:off x="34925" y="44450"/>
          <a:ext cx="9145588" cy="610032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ان لا تسلكوا في ما بعد كما يسلك سائر الامم ايضا ببطل ذهنهم</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اذ هم مظلمو الفكر ومتجنبون عن حياة الله لسبب الجهل الذي فيهم بسبب غلاظة قلوبهم</a:t>
                      </a:r>
                      <a:r>
                        <a:rPr kumimoji="0" lang="en-US" sz="3600" b="0" i="0" u="none" strike="noStrike" cap="none" normalizeH="0" baseline="0">
                          <a:ln>
                            <a:noFill/>
                          </a:ln>
                          <a:solidFill>
                            <a:schemeClr val="bg1"/>
                          </a:solidFill>
                          <a:effectLst/>
                          <a:latin typeface="Arial" charset="0"/>
                          <a:cs typeface="Arial" charset="0"/>
                        </a:rPr>
                        <a:t>.</a:t>
                      </a:r>
                      <a:endParaRPr kumimoji="0" lang="en-CA" sz="28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vivez plus comme vivent les païens que leur intelligence conduit au néant. 18 Leur pensée est la proie des ténèbres et ils sont étrangers à la vie de Dieu, à cause de l'ignorance qu'entraîne chez eux l'endurcissement de leur coeur.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should no longer walk as the rest of the Gentiles walk, in the futility of their mind, 18 having their understanding darkened, being alienated from the life of God, because of the ignorance that is in them, because of the hardening of their heart;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2098" name="Group 2"/>
          <p:cNvGraphicFramePr>
            <a:graphicFrameLocks noGrp="1"/>
          </p:cNvGraphicFramePr>
          <p:nvPr/>
        </p:nvGraphicFramePr>
        <p:xfrm>
          <a:off x="107950" y="44450"/>
          <a:ext cx="9072563" cy="5905501"/>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اذ هم قد فقدوا الحس اسلموا نفوسهم للدعارة ليعملوا كل نجاسة في الطمع</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Dans leur inconscience, ils se sont livrés à la débauche, au point de s'adonner à une impureté effrénée.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who, being past feeling, have given themselves over to lewdness, to work all uncleanness with greediness.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2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414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254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25414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6194" name="Group 2"/>
          <p:cNvGraphicFramePr>
            <a:graphicFrameLocks noGrp="1"/>
          </p:cNvGraphicFramePr>
          <p:nvPr/>
        </p:nvGraphicFramePr>
        <p:xfrm>
          <a:off x="34925" y="44450"/>
          <a:ext cx="9074150" cy="680440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600" b="0" i="0" u="sng" strike="noStrike" cap="none" normalizeH="0" baseline="0">
                          <a:ln>
                            <a:noFill/>
                          </a:ln>
                          <a:solidFill>
                            <a:srgbClr val="FF9933"/>
                          </a:solidFill>
                          <a:effectLst/>
                          <a:latin typeface="Arial" charset="0"/>
                          <a:cs typeface="Arial" charset="0"/>
                        </a:rPr>
                        <a:t>1:3-12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لميراث لا يفنى ولايتدنس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1Pierre 1:3-12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le Dieu et Père de notre Seigneur Jésus–Christ qui, selon sa grande miséricorde, nous a régénérés, par la </a:t>
                      </a:r>
                      <a:r>
                        <a:rPr kumimoji="0" lang="fr-FR" sz="2700" b="0" i="0" u="none" strike="noStrike" cap="none" normalizeH="0" baseline="0">
                          <a:ln>
                            <a:noFill/>
                          </a:ln>
                          <a:solidFill>
                            <a:schemeClr val="bg1"/>
                          </a:solidFill>
                          <a:effectLst/>
                          <a:latin typeface="Arial" charset="0"/>
                          <a:cs typeface="Arial" charset="0"/>
                        </a:rPr>
                        <a:t>résurrection</a:t>
                      </a:r>
                      <a:r>
                        <a:rPr kumimoji="0" lang="fr-FR" sz="2800" b="0" i="0" u="none" strike="noStrike" cap="none" normalizeH="0" baseline="0">
                          <a:ln>
                            <a:noFill/>
                          </a:ln>
                          <a:solidFill>
                            <a:schemeClr val="bg1"/>
                          </a:solidFill>
                          <a:effectLst/>
                          <a:latin typeface="Arial" charset="0"/>
                          <a:cs typeface="Arial" charset="0"/>
                        </a:rPr>
                        <a:t> de Jésus–Christ d’entre les morts, pour une espérance vivante, 4 pour un héritage qui ne peut ni se corrompre, ni se souiller,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a:t>
                      </a:r>
                      <a:r>
                        <a:rPr kumimoji="0" lang="en-US" sz="2700" b="0" i="0" u="none" strike="noStrike" cap="none" normalizeH="0" baseline="0">
                          <a:ln>
                            <a:noFill/>
                          </a:ln>
                          <a:solidFill>
                            <a:schemeClr val="bg1"/>
                          </a:solidFill>
                          <a:effectLst/>
                          <a:latin typeface="Arial" charset="0"/>
                          <a:cs typeface="Arial" charset="0"/>
                        </a:rPr>
                        <a:t>incorruptible</a:t>
                      </a:r>
                      <a:r>
                        <a:rPr kumimoji="0" lang="en-US" sz="2800" b="0" i="0" u="none" strike="noStrike" cap="none" normalizeH="0" baseline="0">
                          <a:ln>
                            <a:noFill/>
                          </a:ln>
                          <a:solidFill>
                            <a:schemeClr val="bg1"/>
                          </a:solidFill>
                          <a:effectLst/>
                          <a:latin typeface="Arial" charset="0"/>
                          <a:cs typeface="Arial" charset="0"/>
                        </a:rPr>
                        <a:t> and undefiled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56205" name="Rectangle 13"/>
          <p:cNvSpPr>
            <a:spLocks noGrp="1" noChangeArrowheads="1"/>
          </p:cNvSpPr>
          <p:nvPr>
            <p:ph type="ctrTitle"/>
          </p:nvPr>
        </p:nvSpPr>
        <p:spPr/>
        <p:txBody>
          <a:bodyPr/>
          <a:lstStyle/>
          <a:p>
            <a:r>
              <a:rPr lang="en-US"/>
              <a:t>15c</a:t>
            </a:r>
          </a:p>
        </p:txBody>
      </p:sp>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7218" name="Group 2"/>
          <p:cNvGraphicFramePr>
            <a:graphicFrameLocks noGrp="1"/>
          </p:cNvGraphicFramePr>
          <p:nvPr/>
        </p:nvGraphicFramePr>
        <p:xfrm>
          <a:off x="34925" y="44450"/>
          <a:ext cx="9145588" cy="677088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يضمحل محفوظ في السموات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انتم الذين بقوة الله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محروسون بايمان لخلاص مستعد ان يعلن في الزمان الاخير. الذي به تبتهجون مع انكم الآن ان كان يجب تحزنون يسيرا بتجارب متنوعة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se flétrir et qui vous est réservé dans les cieux, 5  à vous qui êtes gardés en la puissance de Dieu, par la foi, pour le salut prêt à être révélé dans les derniers temps. 6  Vous en tressaillez d’allégresse, quoique vous soyez maintenant, pour un peu de temps, puisqu’il le faut,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8242" name="Group 2"/>
          <p:cNvGraphicFramePr>
            <a:graphicFrameLocks noGrp="1"/>
          </p:cNvGraphicFramePr>
          <p:nvPr/>
        </p:nvGraphicFramePr>
        <p:xfrm>
          <a:off x="34925" y="44450"/>
          <a:ext cx="9074150" cy="60499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bien plus précieuse que l’or périssable, cependant éprouvé par le feu – se trouve être un sujet de louange, de gloire et d’honneur, lors de la révélation de Jésus–Christ.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9266" name="Group 2"/>
          <p:cNvGraphicFramePr>
            <a:graphicFrameLocks noGrp="1"/>
          </p:cNvGraphicFramePr>
          <p:nvPr/>
        </p:nvGraphicFramePr>
        <p:xfrm>
          <a:off x="34925" y="44450"/>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8  Vous l’aimez sans l’avoir vu. Sans le voir encore, vous croyez en lui et vous tressaillez d’une allégresse indicible et glorieuse, 9  en remportant pour prix de votre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0290" name="Group 2"/>
          <p:cNvGraphicFramePr>
            <a:graphicFrameLocks noGrp="1"/>
          </p:cNvGraphicFramePr>
          <p:nvPr/>
        </p:nvGraphicFramePr>
        <p:xfrm>
          <a:off x="34925" y="44450"/>
          <a:ext cx="9145588" cy="56896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prophètes, qui ont prophétisé au sujet de la grâce qui vous était destinée ont fait de ce salut l’objet de leurs recherches et de leurs investigations.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Of this salvation the prophets have inquired and searched carefully, who prophesied of the grace that would come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1314" name="Group 2"/>
          <p:cNvGraphicFramePr>
            <a:graphicFrameLocks noGrp="1"/>
          </p:cNvGraphicFramePr>
          <p:nvPr/>
        </p:nvGraphicFramePr>
        <p:xfrm>
          <a:off x="107950" y="44450"/>
          <a:ext cx="9001125" cy="6624638"/>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5000"/>
                        </a:lnSpc>
                        <a:spcBef>
                          <a:spcPct val="2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se sont appliqués à découvrir à quelle époque et à quelles circonstances se rapportaient les indications de l’Esprit de Christ qui était en eux et qui, d’avance, attestait les souffrances de Christ et la gloire qui s’ensuivrait.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2338" name="Group 2"/>
          <p:cNvGraphicFramePr>
            <a:graphicFrameLocks noGrp="1"/>
          </p:cNvGraphicFramePr>
          <p:nvPr/>
        </p:nvGraphicFramePr>
        <p:xfrm>
          <a:off x="107950" y="44450"/>
          <a:ext cx="9072563"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080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étaient ministres de ces choses. Maintenant, elles vous ont été annoncées par ceux qui vous ont prêché l’Évangile par le Saint–Esprit envoyé du ciel, et les anges désirent y plonger leurs regards.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43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264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2643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2643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6434" name="Group 2"/>
          <p:cNvGraphicFramePr>
            <a:graphicFrameLocks noGrp="1"/>
          </p:cNvGraphicFramePr>
          <p:nvPr/>
        </p:nvGraphicFramePr>
        <p:xfrm>
          <a:off x="107950" y="44450"/>
          <a:ext cx="9072563"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(5:12-18)</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وجرت على ايدي الرسل آيات وعجائب كثيرة في الشعب.وكان الجميع بنفس واحدة في رواق سليمان. واما الآخرون فلم يكن احد منهم يجسر ان يلتصق بهم.لكن كان الشعب يعظمهم</a:t>
                      </a:r>
                      <a:r>
                        <a:rPr kumimoji="0" lang="en-US"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Act</a:t>
                      </a:r>
                      <a:r>
                        <a:rPr kumimoji="0" lang="fr-CA" sz="2400" b="0" i="0" u="sng" strike="noStrike" cap="none" normalizeH="0" baseline="0">
                          <a:ln>
                            <a:noFill/>
                          </a:ln>
                          <a:solidFill>
                            <a:srgbClr val="FF9933"/>
                          </a:solidFill>
                          <a:effectLst/>
                          <a:latin typeface="Arial" charset="0"/>
                          <a:cs typeface="Arial" charset="0"/>
                        </a:rPr>
                        <a:t>e</a:t>
                      </a:r>
                      <a:r>
                        <a:rPr kumimoji="0" lang="en-US" sz="2400" b="0" i="0" u="sng" strike="noStrike" cap="none" normalizeH="0" baseline="0">
                          <a:ln>
                            <a:noFill/>
                          </a:ln>
                          <a:solidFill>
                            <a:srgbClr val="FF9933"/>
                          </a:solidFill>
                          <a:effectLst/>
                          <a:latin typeface="Arial" charset="0"/>
                          <a:cs typeface="Arial" charset="0"/>
                        </a:rPr>
                        <a:t>s 5:12-18</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Beaucoup de signes et de prodiges se faisaient au milieu du peuple par les mains des apôtres. Ils se tenaient tous d’un commun accord au portique de Salomon,13  et personne parmi les autres n’osait se joindre à eux ; mais le peuple les louait hautement.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Acts 5:12-18</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through the hands of the apostles many signs and wonders were done among the people. And they were all with one accord in Solomon's Porch. 13 Yet none of the rest dared join them, but the people esteemed them highly.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66445" name="Rectangle 13"/>
          <p:cNvSpPr>
            <a:spLocks noGrp="1" noChangeArrowheads="1"/>
          </p:cNvSpPr>
          <p:nvPr>
            <p:ph type="ctrTitle"/>
          </p:nvPr>
        </p:nvSpPr>
        <p:spPr/>
        <p:txBody>
          <a:bodyPr/>
          <a:lstStyle/>
          <a:p>
            <a:r>
              <a:rPr lang="en-US"/>
              <a:t>15a</a:t>
            </a:r>
          </a:p>
        </p:txBody>
      </p:sp>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7458" name="Group 2"/>
          <p:cNvGraphicFramePr>
            <a:graphicFrameLocks noGrp="1"/>
          </p:cNvGraphicFramePr>
          <p:nvPr/>
        </p:nvGraphicFramePr>
        <p:xfrm>
          <a:off x="107950" y="44450"/>
          <a:ext cx="9001125"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مؤمنون ينضمون للرب اكثر.جماهير من رجال ونساء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حتى انهم كانوا يحملون المرضى خارجا في الشوارع ويضعونهم على فرش واسرّة حتى اذا جاء بطرس يخيّم ولو ظله على احد منهم.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multitudes d’hommes et de femmes qui croyaient au Seigneur augmentaient toujours plus. 15 On apportait les malades dans les rues et on les plaçait sur des litières et des grabats, afin que, lors du passage de Pierre, son ombre au moins puisse couvrir l’un d’eux.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believers were increasingly added to the Lord, multitudes of both men and women, 15 so that they brought the sick out into the streets and laid them on beds and couches, that at least the shadow of Peter passing by might fall on some of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8482" name="Group 2"/>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واجتمع جمهور المدن المحيطة الى اورشليم حاملين مرضى ومعذبين من ارواح نجسة وكانوا يبرأون جميعهم</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multitude accourait aussi des villes voisines de Jérusalem et apportait des malades et des gens tourmentés par des esprits impurs ; et tous étaient guéris.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Also a multitude gathered from the surrounding cities to Jerusalem, bringing sick people and those who were tormented by unclean spirits, and they were all healed.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9506" name="Group 2"/>
          <p:cNvGraphicFramePr>
            <a:graphicFrameLocks noGrp="1"/>
          </p:cNvGraphicFramePr>
          <p:nvPr/>
        </p:nvGraphicFramePr>
        <p:xfrm>
          <a:off x="107950" y="188913"/>
          <a:ext cx="8928100" cy="574154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رئيس الكهنة وجميع الذين معه الذين هم شيعة الصدوقيين وامتلأوا غيرة</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فالقوا ايديهم على الرسل ووضعوهم في حبس العامة.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Alors le souverain sacrificateur et tous ceux qui étaient avec lui, c’est–à–dire le parti des Sadducéens, se levèrent, remplis de jalousie, 18  portèrent les mains sur les apôtres et les jetèrent dans la prison publique.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high priest rose up, and all those who were with him (which is the sect of the Sadducees), and they were filled with indignation, 18 and laid their hands on the apostles and put them in the common prison.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05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15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25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602" name="Group 2"/>
          <p:cNvGraphicFramePr>
            <a:graphicFrameLocks noGrp="1"/>
          </p:cNvGraphicFramePr>
          <p:nvPr/>
        </p:nvGraphicFramePr>
        <p:xfrm>
          <a:off x="107950" y="44450"/>
          <a:ext cx="9001125" cy="644956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68:11-12</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يعطي كلمة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المبشرات بها جند كثير. ملوك جيوش يهربون يهربون.الملازمة البيت تقسم الغنائم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68:11-12</a:t>
                      </a:r>
                      <a:endParaRPr kumimoji="0" lang="fr-CA"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Seigneur donne une parole, Et les messagères de bonnes nouvelles sont une grande armée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Les rois des armées fuient, fuient, Et celle qui reste à la maison partage le butin.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68:11-12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Lord gave the word; great was the company of those who proclaimed 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Kings of armies flee, they flee, and she who remains at home divides the spoil.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73613" name="Rectangle 13"/>
          <p:cNvSpPr>
            <a:spLocks noGrp="1" noChangeArrowheads="1"/>
          </p:cNvSpPr>
          <p:nvPr>
            <p:ph type="ctrTitle"/>
          </p:nvPr>
        </p:nvSpPr>
        <p:spPr/>
        <p:txBody>
          <a:bodyPr/>
          <a:lstStyle/>
          <a:p>
            <a:r>
              <a:rPr lang="en-US"/>
              <a:t>15pg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4626" name="Group 2"/>
          <p:cNvGraphicFramePr>
            <a:graphicFrameLocks noGrp="1"/>
          </p:cNvGraphicFramePr>
          <p:nvPr/>
        </p:nvGraphicFramePr>
        <p:xfrm>
          <a:off x="107950" y="44450"/>
          <a:ext cx="9072563"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00"/>
                          </a:solidFill>
                          <a:effectLst/>
                          <a:latin typeface="Arial" charset="0"/>
                          <a:cs typeface="Arial" charset="0"/>
                        </a:rPr>
                        <a:t>لوقا  ( </a:t>
                      </a:r>
                      <a:r>
                        <a:rPr kumimoji="0" lang="en-US" sz="4000" b="0" i="0" u="sng" strike="noStrike" cap="none" normalizeH="0" baseline="0">
                          <a:ln>
                            <a:noFill/>
                          </a:ln>
                          <a:solidFill>
                            <a:srgbClr val="FF9900"/>
                          </a:solidFill>
                          <a:effectLst/>
                          <a:latin typeface="Arial" charset="0"/>
                          <a:cs typeface="Arial" charset="0"/>
                        </a:rPr>
                        <a:t>5:27-32</a:t>
                      </a:r>
                      <a:r>
                        <a:rPr kumimoji="0" lang="ar-EG" sz="4000" b="0" i="0" u="sng" strike="noStrike" cap="none" normalizeH="0" baseline="0">
                          <a:ln>
                            <a:noFill/>
                          </a:ln>
                          <a:solidFill>
                            <a:srgbClr val="FF9900"/>
                          </a:solidFill>
                          <a:effectLst/>
                          <a:latin typeface="Arial" charset="0"/>
                          <a:cs typeface="Arial" charset="0"/>
                        </a:rPr>
                        <a:t> )</a:t>
                      </a:r>
                      <a:endParaRPr kumimoji="0" lang="ar-EG" sz="40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خرج فنظر عشارا اسمه لاوي جالسا عند مكان الجباية.فقال له اتبعني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فترك كل شيء وقام وتبعه</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5:27-32</a:t>
                      </a:r>
                      <a:endParaRPr kumimoji="0" lang="fr-CA" sz="4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Après cela, Jésus sortit et il aperçut un péager, nommé Lévi, assis au bureau des péages. Il lui dit : Suis–moi. 28  (Lévi) laissa tout, se leva et le suivit.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5:27-32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After these things He went out and saw a tax collector named Levi, sitting at the tax office. And He said to him, Follow Me.'' 28 So he left all, rose up,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74637" name="Rectangle 13"/>
          <p:cNvSpPr>
            <a:spLocks noGrp="1" noChangeArrowheads="1"/>
          </p:cNvSpPr>
          <p:nvPr>
            <p:ph type="ctrTitle"/>
          </p:nvPr>
        </p:nvSpPr>
        <p:spPr/>
        <p:txBody>
          <a:bodyPr/>
          <a:lstStyle/>
          <a:p>
            <a:r>
              <a:rPr lang="en-US"/>
              <a:t>15g</a:t>
            </a:r>
          </a:p>
        </p:txBody>
      </p:sp>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5650" name="Group 2"/>
          <p:cNvGraphicFramePr>
            <a:graphicFrameLocks noGrp="1"/>
          </p:cNvGraphicFramePr>
          <p:nvPr/>
        </p:nvGraphicFramePr>
        <p:xfrm>
          <a:off x="107950" y="44450"/>
          <a:ext cx="9072563"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وصنع له لاوي ضيافة كبيرة في بيته.والذين كانوا متكئين معهم كانوا جمعا كثيرا من عشارين وآخرين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فتذمر كتبتهم والفريسيون على تلاميذه قائلين لماذا تاكلون وتشربون مع عشارين وخطاة</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Lévi lui fit un grand festin dans sa maison, et il y avait une foule nombreuse de péagers et d’autres personnes à table avec eux. 30 Les Pharisiens et leurs scribes murmuraient et disaient à ses disciples:Pourquoi mangez–vous et buvez–vous avec les péagers et les pécheurs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Then Levi gave Him a great feast in his own house. And there were a great number of tax collectors and others who sat down with them. 30 And their scribes and the Pharisees complained against His disciples, saying, Why do You eat and drink with tax collectors and sinners?''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6674" name="Group 2"/>
          <p:cNvGraphicFramePr>
            <a:graphicFrameLocks noGrp="1"/>
          </p:cNvGraphicFramePr>
          <p:nvPr/>
        </p:nvGraphicFramePr>
        <p:xfrm>
          <a:off x="107950" y="188913"/>
          <a:ext cx="9001125" cy="560698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لهم لا يحتاج الاصحاء الى طبيب بل المرضى</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لم آت لأدعو ابرارا بل خطاة الى التوبة</a:t>
                      </a:r>
                      <a:r>
                        <a:rPr kumimoji="0" lang="en-US"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Jésus prit la parole et leur dit : Ce ne sont pas ceux qui sont en bonne santé qui ont besoin de médecin, mais les malades. 32 Je ne suis pas venu appeler des justes, mais des pécheurs à la repentance.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Jesus answered and said to them, Those who are well have no need of a physician, but those who are sick. 32 I have not come to call the righteous, but sinners, to repentance.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61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7185" name="Group 17"/>
          <p:cNvGraphicFramePr>
            <a:graphicFrameLocks noGrp="1"/>
          </p:cNvGraphicFramePr>
          <p:nvPr/>
        </p:nvGraphicFramePr>
        <p:xfrm>
          <a:off x="468313" y="188913"/>
          <a:ext cx="8496300" cy="643128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(4</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الرابع من طوبة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Seizième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Quatrième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8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2081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8114" name="Group 2"/>
          <p:cNvGraphicFramePr>
            <a:graphicFrameLocks noGrp="1"/>
          </p:cNvGraphicFramePr>
          <p:nvPr/>
        </p:nvGraphicFramePr>
        <p:xfrm>
          <a:off x="34925" y="44450"/>
          <a:ext cx="9074150" cy="665797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19:1,4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a:t>
                      </a:r>
                      <a:r>
                        <a:rPr kumimoji="0" lang="en-C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Les cieux racontent la gloire de </a:t>
                      </a:r>
                      <a:r>
                        <a:rPr kumimoji="0" lang="fr-FR" sz="2800" b="0" i="0" u="none" strike="noStrike" cap="none" normalizeH="0" baseline="0" dirty="0" err="1">
                          <a:ln>
                            <a:noFill/>
                          </a:ln>
                          <a:solidFill>
                            <a:schemeClr val="bg1"/>
                          </a:solidFill>
                          <a:effectLst/>
                          <a:latin typeface="Arial" charset="0"/>
                          <a:cs typeface="Arial" charset="0"/>
                        </a:rPr>
                        <a:t>Dieu,le</a:t>
                      </a:r>
                      <a:r>
                        <a:rPr kumimoji="0" lang="fr-FR" sz="2800" b="0" i="0" u="none" strike="noStrike" cap="none" normalizeH="0" baseline="0" dirty="0">
                          <a:ln>
                            <a:noFill/>
                          </a:ln>
                          <a:solidFill>
                            <a:schemeClr val="bg1"/>
                          </a:solidFill>
                          <a:effectLst/>
                          <a:latin typeface="Arial" charset="0"/>
                          <a:cs typeface="Arial" charset="0"/>
                        </a:rPr>
                        <a:t>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harmonie éclate sur toute la terre, Et leur langage jusqu'au bout du monde.       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38125" name="Rectangle 13"/>
          <p:cNvSpPr>
            <a:spLocks noGrp="1" noChangeArrowheads="1"/>
          </p:cNvSpPr>
          <p:nvPr>
            <p:ph type="ctrTitle"/>
          </p:nvPr>
        </p:nvSpPr>
        <p:spPr/>
        <p:txBody>
          <a:bodyPr/>
          <a:lstStyle/>
          <a:p>
            <a:r>
              <a:rPr lang="en-US"/>
              <a:t>16pv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9138" name="Group 2"/>
          <p:cNvGraphicFramePr>
            <a:graphicFrameLocks noGrp="1"/>
          </p:cNvGraphicFramePr>
          <p:nvPr/>
        </p:nvGraphicFramePr>
        <p:xfrm>
          <a:off x="34925" y="44450"/>
          <a:ext cx="9074150" cy="6294692"/>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15 : 7 - 16</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Jean 15 :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39149" name="Rectangle 13"/>
          <p:cNvSpPr>
            <a:spLocks noGrp="1" noChangeArrowheads="1"/>
          </p:cNvSpPr>
          <p:nvPr>
            <p:ph type="ctrTitle"/>
          </p:nvPr>
        </p:nvSpPr>
        <p:spPr/>
        <p:txBody>
          <a:bodyPr/>
          <a:lstStyle/>
          <a:p>
            <a:r>
              <a:rPr lang="en-US"/>
              <a:t>16v</a:t>
            </a:r>
          </a:p>
        </p:txBody>
      </p:sp>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0162" name="Group 2"/>
          <p:cNvGraphicFramePr>
            <a:graphicFrameLocks noGrp="1"/>
          </p:cNvGraphicFramePr>
          <p:nvPr/>
        </p:nvGraphicFramePr>
        <p:xfrm>
          <a:off x="107950" y="44450"/>
          <a:ext cx="9001125" cy="5942965"/>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احبني الآب كذلك احببتكم انا.اثبتوا في محبتي. ان حفظتم وصاياي تثبتون في محبتي كما اني انا قد حفظت وصايا ابي واثبت في محبته.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le Père m'a aimé, moi aussi je vous ai aimés; demeurez dans mon amour. 10 Si vous observez mes commandements, vous demeurerez dans mon amour, comme, en observant les commandements de mon Père, je demeure dans son amour.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1186" name="Group 2"/>
          <p:cNvGraphicFramePr>
            <a:graphicFrameLocks noGrp="1"/>
          </p:cNvGraphicFramePr>
          <p:nvPr/>
        </p:nvGraphicFramePr>
        <p:xfrm>
          <a:off x="107950" y="44450"/>
          <a:ext cx="9001125" cy="644112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كلمتكم بهذا لكي يثبت فرحي فيكم ويكمل فرحكم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هذه هي وصيتي ان تحبوا بعضكم بعضا كما احببتكم.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لاحد حب اعظم من هذا ان يضع احد نفسه لاجل احبائه.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vous ai dit cela pour que ma joie soit en vous et que votre joie soit parfaite.12 Voici mon commandement: aimez-vous les uns les autres comme je vous ai aimés. 13 Nul n'a d'amour plus grand que celui qui se dessaisit de sa vie pour ceux qu'il aime.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2210" name="Group 2"/>
          <p:cNvGraphicFramePr>
            <a:graphicFrameLocks noGrp="1"/>
          </p:cNvGraphicFramePr>
          <p:nvPr/>
        </p:nvGraphicFramePr>
        <p:xfrm>
          <a:off x="34925" y="188913"/>
          <a:ext cx="9074150" cy="6339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احبائي ان فعلتم ما اوصيكم به.لا اعود اسميكم عبيدا لان العبد لا يعلم ما يعمل سيده.لكني قد سميتكم احباء لاني أعلمتكم بكل ما سمعته من ابي.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mes amis si vous faites ce que je vous commande. 15 Je ne vous appelle plus serviteurs, car le serviteur reste dans l'ignorance de ce que fait son maître; je vous appelle amis, parce que tout ce que j'ai entendu auprès de mon Père, je vous l'ai fait connaître.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3234" name="Group 2"/>
          <p:cNvGraphicFramePr>
            <a:graphicFrameLocks noGrp="1"/>
          </p:cNvGraphicFramePr>
          <p:nvPr/>
        </p:nvGraphicFramePr>
        <p:xfrm>
          <a:off x="34925" y="115888"/>
          <a:ext cx="9074150" cy="573925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انتم اخترتموني بل انا اخترتكم واقمتكم لتذهبوا وتأتوا بثمر ويدوم ثمركم.لكي يعطيكم الآب كل ما طلبتم باسمي.</a:t>
                      </a:r>
                      <a:r>
                        <a:rPr kumimoji="0" lang="en-C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vous qui m'avez choisi, c'est moi qui vous ai choisis et institués pour que vous alliez, que vous portiez du fruit et que votre fruit demeure: si bien que tout ce que vous demanderez au Père en mon nom, il vous l'accordera.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42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3442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5282" name="Group 2"/>
          <p:cNvGraphicFramePr>
            <a:graphicFrameLocks noGrp="1"/>
          </p:cNvGraphicFramePr>
          <p:nvPr/>
        </p:nvGraphicFramePr>
        <p:xfrm>
          <a:off x="107950" y="44450"/>
          <a:ext cx="9001125" cy="6550724"/>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45 :1-2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فاض قلبي بكلام صالح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متكلم انا بانشائي للملك.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انسكبت النعمة على شفتيك لذلك باركك الله الى الابد.</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ar-EG"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vibrant de paroles, je dis mes poèmes en l'honneur du 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la grâce coule de tes lèvres; aussi Dieu t'a béni à tout jamais,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heart is overflowing with a good theme; I recite my composition concerning the King.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45293" name="Rectangle 13"/>
          <p:cNvSpPr>
            <a:spLocks noGrp="1" noChangeArrowheads="1"/>
          </p:cNvSpPr>
          <p:nvPr>
            <p:ph type="ctrTitle"/>
          </p:nvPr>
        </p:nvSpPr>
        <p:spPr/>
        <p:txBody>
          <a:bodyPr/>
          <a:lstStyle/>
          <a:p>
            <a:r>
              <a:rPr lang="en-US"/>
              <a:t>16pm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6306" name="Group 2"/>
          <p:cNvGraphicFramePr>
            <a:graphicFrameLocks noGrp="1"/>
          </p:cNvGraphicFramePr>
          <p:nvPr/>
        </p:nvGraphicFramePr>
        <p:xfrm>
          <a:off x="34925" y="44450"/>
          <a:ext cx="9001125" cy="615696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1 :1 –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46317" name="Rectangle 13"/>
          <p:cNvSpPr>
            <a:spLocks noGrp="1" noChangeArrowheads="1"/>
          </p:cNvSpPr>
          <p:nvPr>
            <p:ph type="ctrTitle"/>
          </p:nvPr>
        </p:nvSpPr>
        <p:spPr/>
        <p:txBody>
          <a:bodyPr/>
          <a:lstStyle/>
          <a:p>
            <a:r>
              <a:rPr lang="en-US"/>
              <a:t>16m</a:t>
            </a:r>
          </a:p>
        </p:txBody>
      </p:sp>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7330" name="Group 2"/>
          <p:cNvGraphicFramePr>
            <a:graphicFrameLocks noGrp="1"/>
          </p:cNvGraphicFramePr>
          <p:nvPr/>
        </p:nvGraphicFramePr>
        <p:xfrm>
          <a:off x="34925" y="44450"/>
          <a:ext cx="9074150"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كان انسان مرسل من الله اسمه يوحنا. هذا جاء للشهادة ليشهد للنور لكي يؤمن الكل بواسطته.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8354" name="Group 2"/>
          <p:cNvGraphicFramePr>
            <a:graphicFrameLocks noGrp="1"/>
          </p:cNvGraphicFramePr>
          <p:nvPr/>
        </p:nvGraphicFramePr>
        <p:xfrm>
          <a:off x="34925" y="115888"/>
          <a:ext cx="9074150" cy="56556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au monde, illumine tout homme.10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9378" name="Group 2"/>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 13 Ceux-là ne sont pas nés du sang, ni d'un vouloir de chair, ni d'un vouloir d'homme, mais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0402" name="Group 2"/>
          <p:cNvGraphicFramePr>
            <a:graphicFrameLocks noGrp="1"/>
          </p:cNvGraphicFramePr>
          <p:nvPr/>
        </p:nvGraphicFramePr>
        <p:xfrm>
          <a:off x="34925" y="-269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1426"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a:t>
                      </a:r>
                      <a:r>
                        <a:rPr kumimoji="0" lang="fr-CA" sz="28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De sa plénitude en effet, tous, nous avons reçu, et grâce sur grâce. 17 Si la Loi fut donnée par Moïse, la grâce et la vérité sont venues par Jésus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24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3524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3524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3524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4498"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بولس الرسول الأولى إلى أهل </a:t>
                      </a:r>
                      <a:r>
                        <a:rPr kumimoji="0" lang="ar-EG" sz="3600" b="0" i="0" u="sng" strike="noStrike" cap="none" normalizeH="0" baseline="0">
                          <a:ln>
                            <a:noFill/>
                          </a:ln>
                          <a:solidFill>
                            <a:srgbClr val="FF9900"/>
                          </a:solidFill>
                          <a:effectLst/>
                          <a:latin typeface="Arial" charset="0"/>
                          <a:cs typeface="Arial" charset="0"/>
                        </a:rPr>
                        <a:t>رومية ( 10 : 4 -18 )</a:t>
                      </a:r>
                      <a:endParaRPr kumimoji="0" lang="en-US"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10 :4-18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54509" name="Rectangle 13"/>
          <p:cNvSpPr>
            <a:spLocks noGrp="1" noChangeArrowheads="1"/>
          </p:cNvSpPr>
          <p:nvPr>
            <p:ph type="ctrTitle"/>
          </p:nvPr>
        </p:nvSpPr>
        <p:spPr/>
        <p:txBody>
          <a:bodyPr/>
          <a:lstStyle/>
          <a:p>
            <a:r>
              <a:rPr lang="en-US"/>
              <a:t>16p</a:t>
            </a:r>
          </a:p>
        </p:txBody>
      </p:sp>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522"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المسيح.او من يهبط الى الهاوية اي ليصعد المسيح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7 Qui descendra dans l'abîme?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6546"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Cette parole, c'est la parole de la foi que nous proclamons. 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7570"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salutar 11 l'Ecriture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salvation.11 For the Scripture says, Whoever believes on Him will not be put to shame.12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8594" name="Group 2"/>
          <p:cNvGraphicFramePr>
            <a:graphicFrameLocks noGrp="1"/>
          </p:cNvGraphicFramePr>
          <p:nvPr/>
        </p:nvGraphicFramePr>
        <p:xfrm>
          <a:off x="34925" y="115888"/>
          <a:ext cx="9074150" cy="58000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9618" name="Group 2"/>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0642" name="Group 2"/>
          <p:cNvGraphicFramePr>
            <a:graphicFrameLocks noGrp="1"/>
          </p:cNvGraphicFramePr>
          <p:nvPr/>
        </p:nvGraphicFramePr>
        <p:xfrm>
          <a:off x="34925" y="115888"/>
          <a:ext cx="9074150"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Christ.18 Je demande alors: N'auraient-ils pas entendu? Mais si! Par toute la terre a retenti leur voix et jusqu'aux extrémités du monde leurs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16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26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3626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3626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4738" name="Group 2"/>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3200" b="0" i="0" u="sng" strike="noStrike" cap="none" normalizeH="0" baseline="0">
                          <a:ln>
                            <a:noFill/>
                          </a:ln>
                          <a:solidFill>
                            <a:srgbClr val="FF9900"/>
                          </a:solidFill>
                          <a:effectLst/>
                          <a:latin typeface="Arial" charset="0"/>
                          <a:cs typeface="Arial" charset="0"/>
                        </a:rPr>
                        <a:t>1:1-10 &amp; 2:1-6) </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Ce qui était dès le commencement, ce que nous avons entendu, ce que nous avons vu de nos yeux, ce que nous avons contemplé et que nos mains ont touché du Verbe de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64749" name="Rectangle 13"/>
          <p:cNvSpPr>
            <a:spLocks noGrp="1" noChangeArrowheads="1"/>
          </p:cNvSpPr>
          <p:nvPr>
            <p:ph type="ctrTitle"/>
          </p:nvPr>
        </p:nvSpPr>
        <p:spPr/>
        <p:txBody>
          <a:bodyPr/>
          <a:lstStyle/>
          <a:p>
            <a:r>
              <a:rPr lang="en-US"/>
              <a:t>16c</a:t>
            </a:r>
          </a:p>
        </p:txBody>
      </p:sp>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5762"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6786"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نخبركم به لكي يكون لكم ايضا شركة معنا.واما شركتنا نحن فهي مع الآب ومع ابنه يسوع المسيح. ونكتب اليكم هذا لكي يكون فرحكم كاملا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Et notre communion est communion avec le Père et avec son Fils Jésus Christ. 4 Et nous vous écrivons cela, pour que notre joie soit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7810" name="Group 2"/>
          <p:cNvGraphicFramePr>
            <a:graphicFrameLocks noGrp="1"/>
          </p:cNvGraphicFramePr>
          <p:nvPr/>
        </p:nvGraphicFramePr>
        <p:xfrm>
          <a:off x="0" y="44450"/>
          <a:ext cx="9074150" cy="60413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82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الخبر الذي سمعناه منه ونخبركم به ان الله نور وليس فيه ظلمة البتة.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voici le message que nous avons entendu de lui et que nous vous dévoilons: Dieu est lumière, et de ténèbres, il n'y a pas trace en lui.6 Si nous disons: Nous sommes en communion avec lui, tout en marchant dans les ténèbres, nous mentons et nous ne faisons pas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8834" name="Group 2"/>
          <p:cNvGraphicFramePr>
            <a:graphicFrameLocks noGrp="1"/>
          </p:cNvGraphicFramePr>
          <p:nvPr/>
        </p:nvGraphicFramePr>
        <p:xfrm>
          <a:off x="34925" y="115888"/>
          <a:ext cx="9074150" cy="636968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سلكنا في النور كما هو في النور فلنا شركة بعضنا مع بعض ودم يسوع المسيح ابنه يطهرنا من كل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lui-même est dans la lumière, nous sommes en communion les uns avec les autres, et le sang de Jésus, son Fils, nous purifie de tout péché. 8 Si nous disons: "Nous n'avons pas de péché", nous nous égarons nous-mêmes et la vérité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9858"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اعترفنا بخطايانا فهو امين وعادل حتى يغفر لنا خطايانا ويطهرنا من كل اثم.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اننا لم نخطئ نجعله كاذبا وكلمته ليست فينا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fidèle et juste comme il est, il nous pardonnera nos péchés et nous purifiera de toute iniquité. 10 Si nous disons: "Nous ne sommes pas pécheurs", nous faisons de lui un menteur, et sa parole n'est pas en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0882"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لخطايانا فقط بل لخطايا كل العالم ايضا</a:t>
                      </a:r>
                      <a:r>
                        <a:rPr kumimoji="0" lang="en-US"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 2 car il est, lui, victime d'expiation pour nos péchés; et pas seulement pour les nôtres, mais encore pour ceux du monde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1906" name="Group 2"/>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قال قد عرفته وهو لا يحفظ وصاياه فهو كاذب وليس الحق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2930" name="Group 2"/>
          <p:cNvGraphicFramePr>
            <a:graphicFrameLocks noGrp="1"/>
          </p:cNvGraphicFramePr>
          <p:nvPr/>
        </p:nvGraphicFramePr>
        <p:xfrm>
          <a:off x="34925" y="44450"/>
          <a:ext cx="9074150" cy="6099747"/>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بهذا نعرف اننا فيه. من قال انه ثابت فيه ينبغي انه كما سلك ذاك هكذا يسلك هو ايضا.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39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49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374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3749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3749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7026" name="Group 2"/>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3  : 1 - 16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اعرج من بطن امه يحمل.</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3:1-16</a:t>
                      </a:r>
                      <a:r>
                        <a:rPr kumimoji="0" lang="fr-FR" sz="3200" b="0"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3:1-16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77037" name="Rectangle 13"/>
          <p:cNvSpPr>
            <a:spLocks noGrp="1" noChangeArrowheads="1"/>
          </p:cNvSpPr>
          <p:nvPr>
            <p:ph type="ctrTitle"/>
          </p:nvPr>
        </p:nvSpPr>
        <p:spPr/>
        <p:txBody>
          <a:bodyPr/>
          <a:lstStyle/>
          <a:p>
            <a:r>
              <a:rPr lang="en-US"/>
              <a:t>16a</a:t>
            </a:r>
          </a:p>
        </p:txBody>
      </p:sp>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8050"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9074" name="Group 2"/>
          <p:cNvGraphicFramePr>
            <a:graphicFrameLocks noGrp="1"/>
          </p:cNvGraphicFramePr>
          <p:nvPr/>
        </p:nvGraphicFramePr>
        <p:xfrm>
          <a:off x="34925" y="44450"/>
          <a:ext cx="9074150" cy="679640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فتفرس فيه بطرس مع يوحنا وقال انظر الينا. فلاحظهما منتظرا ان يأخذ منهما شيئا.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6 Pierre lui dit: "De l'or ou de l'argent, je n'en ai pas; mais ce que j'ai, je te le donne: au nom de Jésus Christ, le Nazaréen, marche!". Et, le prenant par la main droite, il le fit lever.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6 Then Peter said, Silver and gold I do not have, but what I do have I give you: In the name of Jesus Christ of Nazareth,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0098" name="Group 2"/>
          <p:cNvGraphicFramePr>
            <a:graphicFrameLocks noGrp="1"/>
          </p:cNvGraphicFramePr>
          <p:nvPr/>
        </p:nvGraphicFramePr>
        <p:xfrm>
          <a:off x="34925" y="44450"/>
          <a:ext cx="9074150" cy="58340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l'instant même les pieds et les chevilles de l'homme s'affermirent; 8 d'un bond il fut debout et marchait; il entra avec eux dans le temple, marchant, bondissant et louant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took him by the right hand and lifted him up, and immediately his feet and ankle bones received strength. 8 So he, leaping up, stood and walked and entered the temple with them-- walking, leaping, and praising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1122" name="Group 2"/>
          <p:cNvGraphicFramePr>
            <a:graphicFrameLocks noGrp="1"/>
          </p:cNvGraphicFramePr>
          <p:nvPr/>
        </p:nvGraphicFramePr>
        <p:xfrm>
          <a:off x="107950" y="44450"/>
          <a:ext cx="9001125" cy="655320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وابصره جميع الشعب وهو يمشي ويسبح الله.  وعرفوه انه هو الذي كان يجلس لاجل الصدقة على باب الهيكل الجميل فامتلأوا دهشة وحيرة مما حدث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tout le peuple le vit marcher et louer Dieu. 10 On le reconnaissait: c'était bien lui qui se tenait, pour mendier, à la Belle Porte du temple. Et les gens se trouvèrent complètement stupéfaits et désorientés par ce qui lui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all the people saw him walking and praising God. 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2146" name="Group 2"/>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3170" name="Group 2"/>
          <p:cNvGraphicFramePr>
            <a:graphicFrameLocks noGrp="1"/>
          </p:cNvGraphicFramePr>
          <p:nvPr/>
        </p:nvGraphicFramePr>
        <p:xfrm>
          <a:off x="34925" y="44450"/>
          <a:ext cx="9074150" cy="65532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vous étonner de ce qui arrive? ou pourquoi nous fixer, nous, comme si c'était par notre puissance ou notre piété personnelles que nous avions fait marcher cet homme?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4194"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انتم انكرتم القدوس البار وطلبتم ان يوهب لكم رجل قاتل.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5218"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Grâce à la foi au nom de Jésus,16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72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82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9314" name="Group 2"/>
          <p:cNvGraphicFramePr>
            <a:graphicFrameLocks noGrp="1"/>
          </p:cNvGraphicFramePr>
          <p:nvPr/>
        </p:nvGraphicFramePr>
        <p:xfrm>
          <a:off x="34925" y="44450"/>
          <a:ext cx="9074150" cy="662432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 139 : 17 - 18</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اكرم افكارك يا الله عندي ما اكثر جملتها.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احصها فهي اكثر من الرمل.</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139:17-18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Dieu, que tes projets sont difficiles pour moi, Que leur somme est élevée.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voudrais les compter, Ils sont plus nombreux que le sable,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139:17-18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17</a:t>
                      </a:r>
                      <a:r>
                        <a:rPr kumimoji="0" lang="en-US" sz="2800" b="0" i="0" u="none" strike="noStrike" cap="none" normalizeH="0" baseline="0">
                          <a:ln>
                            <a:noFill/>
                          </a:ln>
                          <a:solidFill>
                            <a:schemeClr val="bg1"/>
                          </a:solidFill>
                          <a:effectLst/>
                          <a:latin typeface="Arial" charset="0"/>
                          <a:cs typeface="Arial" charset="0"/>
                        </a:rPr>
                        <a:t> How precious also are Your thoughts to me, O God! How great is the sum of them!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If I should count them, they would be more in number than the sand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89325" name="Rectangle 13"/>
          <p:cNvSpPr>
            <a:spLocks noGrp="1" noChangeArrowheads="1"/>
          </p:cNvSpPr>
          <p:nvPr>
            <p:ph type="ctrTitle"/>
          </p:nvPr>
        </p:nvSpPr>
        <p:spPr/>
        <p:txBody>
          <a:bodyPr/>
          <a:lstStyle/>
          <a:p>
            <a:r>
              <a:rPr lang="en-US"/>
              <a:t>16pg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0338" name="Group 2"/>
          <p:cNvGraphicFramePr>
            <a:graphicFrameLocks noGrp="1"/>
          </p:cNvGraphicFramePr>
          <p:nvPr/>
        </p:nvGraphicFramePr>
        <p:xfrm>
          <a:off x="34925" y="44450"/>
          <a:ext cx="9074150" cy="64375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21 : 15 - 25</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فبعدما تغدوا قال يسوع لسمعان بطرس يا سمعان بن يونا أتحبني اكثر من هؤلاء.قال له نعم يا رب انت تعلم اني احبك.قال له ارع خرافي.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90349" name="Rectangle 13"/>
          <p:cNvSpPr>
            <a:spLocks noGrp="1" noChangeArrowheads="1"/>
          </p:cNvSpPr>
          <p:nvPr>
            <p:ph type="ctrTitle"/>
          </p:nvPr>
        </p:nvSpPr>
        <p:spPr/>
        <p:txBody>
          <a:bodyPr/>
          <a:lstStyle/>
          <a:p>
            <a:r>
              <a:rPr lang="en-US"/>
              <a:t>16g</a:t>
            </a:r>
          </a:p>
        </p:txBody>
      </p:sp>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1362" name="Group 2"/>
          <p:cNvGraphicFramePr>
            <a:graphicFrameLocks noGrp="1"/>
          </p:cNvGraphicFramePr>
          <p:nvPr/>
        </p:nvGraphicFramePr>
        <p:xfrm>
          <a:off x="34925" y="115888"/>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Une troisième fois, il dit: "Simon, fils de Jean, m'aimes-tu?"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He said to him the third time, Simon, son of Jonah, do you love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2386" name="Group 2"/>
          <p:cNvGraphicFramePr>
            <a:graphicFrameLocks noGrp="1"/>
          </p:cNvGraphicFramePr>
          <p:nvPr/>
        </p:nvGraphicFramePr>
        <p:xfrm>
          <a:off x="34925" y="115888"/>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فحزن بطرس لانه قال له ثالثة 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Pierre fut attristé de ce que Jésus lui avait dit une troisième fois: "M'aimes-tu?"et il reprit: "Seigneur, toi qui connais toutes choses, tu sais bien que je t'aime." Et Jésus lui dit: "Pais mes brebis.18 En vérité, en vérité, te je le dis, quand tu étais jeune, tu nouais ta ceinture et tu allais où tu voulais;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Peter was grieved because He said to him the third time, Do you love Me?''And he said to Him, Lord, You know all things; You know that I love You.'' Jesus said to him, Feed My sheep. 18 Most assuredly, I say to you, when you were younger, you girded yourself and walked where you wished;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3410" name="Group 2"/>
          <p:cNvGraphicFramePr>
            <a:graphicFrameLocks noGrp="1"/>
          </p:cNvGraphicFramePr>
          <p:nvPr/>
        </p:nvGraphicFramePr>
        <p:xfrm>
          <a:off x="34925" y="115888"/>
          <a:ext cx="9074150" cy="64251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متى شخت فانك تمد يديك وآخر يمنطقك ويحملك حيث لا تشاء. قال هذا مشيرا الى اية ميتة كان مزمعا ان يمجد الله بها.ولما قال هذا قال له اتبعني.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tu seras devenu vieux, tu étendras les mains et c'est un autre qui nouera ta ceinture et qui te conduira là où tu ne voudrais pas." 19 Jésus parla ainsi pour indiquer de quelle mort Pierre devait glorifier Dieu; et après cette parole, il lui dit: "Suis-moi".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you are old, you will stretch out your hands, and another will gird you and carry you where you do not wish. 19 This He spoke, signifying by what death he would glorify God. And when He had spoken this, He said to him,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4434" name="Group 2"/>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بطرس ونظر التلميذ الذي كان يسوع يحبه يتبعه وهو ايضا الذي اتكأ على صدره 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Pierre s'étant retourné vit derrière lui le disciple que Jésus aimait, celui qui, au cours du repas, s'était penché vers sa poitrine et qui avait dit: "Seigneur, qui est celui qui va te livrer?" Quand il le vit,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Peter, turning around, saw the disciple whom Jesus loved following, who also had leaned on His breast at the supper, and said, Lord, who is the one who betrays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5458" name="Group 2"/>
          <p:cNvGraphicFramePr>
            <a:graphicFrameLocks noGrp="1"/>
          </p:cNvGraphicFramePr>
          <p:nvPr/>
        </p:nvGraphicFramePr>
        <p:xfrm>
          <a:off x="34925" y="115888"/>
          <a:ext cx="9074150"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 فذاع هذا القول بين الاخوة ان ذلك التلميذ لا يموت.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dit à Jésus: "Et lui, Seigneur, que lui arrivera-t-il?" Jésus lui répondit: "Si je veux qu'il demeure jusqu'à ce que je vienne, que t'importe? Toi, suis-moi. 23 C'est à partir de cette parole qu'on a répété parmi les frères que ce disciple ne mourrait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Peter, seeing him, said to Jesus, But Lord, what about this man?'' 22 Jesus said to him, If I will that he remain till I come, what is that to you? You follow Me. 23 Then this saying went out among the brethren that this disciple would not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482" name="Group 2"/>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 يقل له يسوع انه لا يموت.بل ان كنت اشاء انه يبقى حتى اجيء فماذا لك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التلميذ الذي يشهد بهذا وكتب هذا.ونعلم ان شهادته 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réalité, Jésus ne lui avait pas dit qu'il ne mourrait pas, mais bien: "Si je veux qu'il demeure jusqu'à ce que je vienne, que t'importe. 24 C'est ce disciple qui témoigne de ces choses et qui les a écrites, et nous savons que son témoignage est conforme à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7506" name="Group 2"/>
          <p:cNvGraphicFramePr>
            <a:graphicFrameLocks noGrp="1"/>
          </p:cNvGraphicFramePr>
          <p:nvPr/>
        </p:nvGraphicFramePr>
        <p:xfrm>
          <a:off x="107950" y="44450"/>
          <a:ext cx="9001125" cy="5473701"/>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96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0669" name="Group 13"/>
          <p:cNvGraphicFramePr>
            <a:graphicFrameLocks noGrp="1"/>
          </p:cNvGraphicFramePr>
          <p:nvPr/>
        </p:nvGraphicFramePr>
        <p:xfrm>
          <a:off x="468313" y="260350"/>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Dix-septième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16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2716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8818"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98829" name="Rectangle 13"/>
          <p:cNvSpPr>
            <a:spLocks noGrp="1" noChangeArrowheads="1"/>
          </p:cNvSpPr>
          <p:nvPr>
            <p:ph type="ctrTitle"/>
          </p:nvPr>
        </p:nvSpPr>
        <p:spPr/>
        <p:txBody>
          <a:bodyPr/>
          <a:lstStyle/>
          <a:p>
            <a:r>
              <a:rPr lang="en-US"/>
              <a:t>17pv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9842"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99853" name="Rectangle 13"/>
          <p:cNvSpPr>
            <a:spLocks noGrp="1" noChangeArrowheads="1"/>
          </p:cNvSpPr>
          <p:nvPr>
            <p:ph type="ctrTitle"/>
          </p:nvPr>
        </p:nvSpPr>
        <p:spPr/>
        <p:txBody>
          <a:bodyPr/>
          <a:lstStyle/>
          <a:p>
            <a:r>
              <a:rPr lang="en-US"/>
              <a:t>17v</a:t>
            </a:r>
          </a:p>
        </p:txBody>
      </p:sp>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0866"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1890"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2914"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3938"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9049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5986"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05997" name="Rectangle 13"/>
          <p:cNvSpPr>
            <a:spLocks noGrp="1" noChangeArrowheads="1"/>
          </p:cNvSpPr>
          <p:nvPr>
            <p:ph type="ctrTitle"/>
          </p:nvPr>
        </p:nvSpPr>
        <p:spPr/>
        <p:txBody>
          <a:bodyPr/>
          <a:lstStyle/>
          <a:p>
            <a:r>
              <a:rPr lang="en-US"/>
              <a:t>17pm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7010"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07021" name="Rectangle 13"/>
          <p:cNvSpPr>
            <a:spLocks noGrp="1" noChangeArrowheads="1"/>
          </p:cNvSpPr>
          <p:nvPr>
            <p:ph type="ctrTitle"/>
          </p:nvPr>
        </p:nvSpPr>
        <p:spPr/>
        <p:txBody>
          <a:bodyPr/>
          <a:lstStyle/>
          <a:p>
            <a:r>
              <a:rPr lang="en-US"/>
              <a:t>17m</a:t>
            </a:r>
          </a:p>
        </p:txBody>
      </p:sp>
    </p:spTree>
  </p:cSld>
  <p:clrMapOvr>
    <a:masterClrMapping/>
  </p:clrMapOvr>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8034"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9058"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0082"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1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911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911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911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3154"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13165" name="Rectangle 13"/>
          <p:cNvSpPr>
            <a:spLocks noGrp="1" noChangeArrowheads="1"/>
          </p:cNvSpPr>
          <p:nvPr>
            <p:ph type="ctrTitle"/>
          </p:nvPr>
        </p:nvSpPr>
        <p:spPr/>
        <p:txBody>
          <a:bodyPr/>
          <a:lstStyle/>
          <a:p>
            <a:r>
              <a:rPr lang="en-US"/>
              <a:t>17p</a:t>
            </a:r>
          </a:p>
        </p:txBody>
      </p:sp>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4178"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202"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6226"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7250"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8274"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9298"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0322"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1346"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2370"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3394"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4418"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5442"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6466"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7490"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8514"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95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05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930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9305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2610"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32621" name="Rectangle 13"/>
          <p:cNvSpPr>
            <a:spLocks noGrp="1" noChangeArrowheads="1"/>
          </p:cNvSpPr>
          <p:nvPr>
            <p:ph type="ctrTitle"/>
          </p:nvPr>
        </p:nvSpPr>
        <p:spPr/>
        <p:txBody>
          <a:bodyPr/>
          <a:lstStyle/>
          <a:p>
            <a:r>
              <a:rPr lang="en-US"/>
              <a:t>17c</a:t>
            </a:r>
          </a:p>
        </p:txBody>
      </p:sp>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3634"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4658"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5682"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6706"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7730"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8754"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9778"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08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18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941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9418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9418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3874"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43885" name="Rectangle 13"/>
          <p:cNvSpPr>
            <a:spLocks noGrp="1" noChangeArrowheads="1"/>
          </p:cNvSpPr>
          <p:nvPr>
            <p:ph type="ctrTitle"/>
          </p:nvPr>
        </p:nvSpPr>
        <p:spPr/>
        <p:txBody>
          <a:bodyPr/>
          <a:lstStyle/>
          <a:p>
            <a:r>
              <a:rPr lang="en-US"/>
              <a:t>17a</a:t>
            </a:r>
          </a:p>
        </p:txBody>
      </p:sp>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4898"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5922"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946"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7970"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8994"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00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10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20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3090"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53101" name="Rectangle 13"/>
          <p:cNvSpPr>
            <a:spLocks noGrp="1" noChangeArrowheads="1"/>
          </p:cNvSpPr>
          <p:nvPr>
            <p:ph type="ctrTitle"/>
          </p:nvPr>
        </p:nvSpPr>
        <p:spPr/>
        <p:txBody>
          <a:bodyPr/>
          <a:lstStyle/>
          <a:p>
            <a:r>
              <a:rPr lang="en-US"/>
              <a:t>17pg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4114"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54125" name="Rectangle 13"/>
          <p:cNvSpPr>
            <a:spLocks noGrp="1" noChangeArrowheads="1"/>
          </p:cNvSpPr>
          <p:nvPr>
            <p:ph type="ctrTitle"/>
          </p:nvPr>
        </p:nvSpPr>
        <p:spPr/>
        <p:txBody>
          <a:bodyPr/>
          <a:lstStyle/>
          <a:p>
            <a:r>
              <a:rPr lang="en-US"/>
              <a:t>17g</a:t>
            </a:r>
          </a:p>
        </p:txBody>
      </p:sp>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5138"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6162"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7186"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8210"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9234"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0258"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1282"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2306"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6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7240" name="Group 24"/>
          <p:cNvGraphicFramePr>
            <a:graphicFrameLocks noGrp="1"/>
          </p:cNvGraphicFramePr>
          <p:nvPr/>
        </p:nvGraphicFramePr>
        <p:xfrm>
          <a:off x="539750" y="333375"/>
          <a:ext cx="8137525" cy="601675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238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month of Bashans</a:t>
                      </a:r>
                      <a:endParaRPr kumimoji="0" lang="en-US" sz="28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 Twenty-seventh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1" i="0" u="none" strike="noStrike" cap="none" normalizeH="0" baseline="0">
                          <a:ln>
                            <a:noFill/>
                          </a:ln>
                          <a:solidFill>
                            <a:srgbClr val="FF9900"/>
                          </a:solidFill>
                          <a:effectLst/>
                          <a:latin typeface="Arial" charset="0"/>
                          <a:cs typeface="Arial" charset="0"/>
                        </a:rPr>
                        <a:t>اليوم الثامن عشر من شهر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اليوم السابع والعشرون </a:t>
                      </a:r>
                      <a:r>
                        <a:rPr kumimoji="0" lang="ar-KW" sz="2800" b="1" i="0" u="none" strike="noStrike" cap="none" normalizeH="0" baseline="0">
                          <a:ln>
                            <a:noFill/>
                          </a:ln>
                          <a:solidFill>
                            <a:srgbClr val="FF9900"/>
                          </a:solidFill>
                          <a:effectLst/>
                          <a:latin typeface="Arial" charset="0"/>
                          <a:cs typeface="Arial" charset="0"/>
                        </a:rPr>
                        <a:t>من</a:t>
                      </a:r>
                      <a:r>
                        <a:rPr kumimoji="0" lang="ar-EG" sz="2800" b="1" i="0" u="none" strike="noStrike" cap="none" normalizeH="0" baseline="0">
                          <a:ln>
                            <a:noFill/>
                          </a:ln>
                          <a:solidFill>
                            <a:srgbClr val="FF9900"/>
                          </a:solidFill>
                          <a:effectLst/>
                          <a:latin typeface="Arial" charset="0"/>
                          <a:cs typeface="Arial" charset="0"/>
                        </a:rPr>
                        <a:t> </a:t>
                      </a:r>
                      <a:r>
                        <a:rPr kumimoji="0" lang="ar-KW" sz="2800" b="1" i="0" u="none" strike="noStrike" cap="none" normalizeH="0" baseline="0">
                          <a:ln>
                            <a:noFill/>
                          </a:ln>
                          <a:solidFill>
                            <a:srgbClr val="FF9900"/>
                          </a:solidFill>
                          <a:effectLst/>
                          <a:latin typeface="Arial" charset="0"/>
                          <a:cs typeface="Arial" charset="0"/>
                        </a:rPr>
                        <a:t>شهر </a:t>
                      </a:r>
                      <a:r>
                        <a:rPr kumimoji="0" lang="ar-EG" sz="2800" b="1" i="0" u="none" strike="noStrike" cap="none" normalizeH="0" baseline="0">
                          <a:ln>
                            <a:noFill/>
                          </a:ln>
                          <a:solidFill>
                            <a:srgbClr val="FF9900"/>
                          </a:solidFill>
                          <a:effectLst/>
                          <a:latin typeface="Arial" charset="0"/>
                          <a:cs typeface="Arial" charset="0"/>
                        </a:rPr>
                        <a:t>بابه</a:t>
                      </a:r>
                      <a:r>
                        <a:rPr kumimoji="0" lang="ar-KW" sz="2800" b="1" i="0" u="none" strike="noStrike" cap="none" normalizeH="0" baseline="0">
                          <a:ln>
                            <a:noFill/>
                          </a:ln>
                          <a:solidFill>
                            <a:srgbClr val="FF9900"/>
                          </a:solidFill>
                          <a:effectLst/>
                          <a:latin typeface="Arial" charset="0"/>
                          <a:cs typeface="Arial" charset="0"/>
                        </a:rPr>
                        <a:t> </a:t>
                      </a:r>
                      <a:endParaRPr kumimoji="0" lang="en-US"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28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huitième jour de mois de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Vingt-septième jour du mois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3382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8530" name="Group 2"/>
          <p:cNvGraphicFramePr>
            <a:graphicFrameLocks noGrp="1"/>
          </p:cNvGraphicFramePr>
          <p:nvPr/>
        </p:nvGraphicFramePr>
        <p:xfrm>
          <a:off x="69850" y="0"/>
          <a:ext cx="9074150" cy="64538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ar-EG" sz="3600" b="0" i="0" u="sng" strike="noStrike" cap="none" normalizeH="0" baseline="0" dirty="0">
                          <a:ln>
                            <a:noFill/>
                          </a:ln>
                          <a:solidFill>
                            <a:srgbClr val="FF9933"/>
                          </a:solidFill>
                          <a:effectLst/>
                          <a:latin typeface="Arial" charset="0"/>
                          <a:cs typeface="Arial" charset="0"/>
                        </a:rPr>
                        <a:t>2 - </a:t>
                      </a:r>
                      <a:r>
                        <a:rPr kumimoji="0" lang="ar-SA" sz="3600" b="0" i="0" u="sng" strike="noStrike" cap="none" normalizeH="0" baseline="0" dirty="0">
                          <a:ln>
                            <a:noFill/>
                          </a:ln>
                          <a:solidFill>
                            <a:srgbClr val="FF9933"/>
                          </a:solidFill>
                          <a:effectLst/>
                          <a:latin typeface="Arial" charset="0"/>
                          <a:cs typeface="Arial" charset="0"/>
                        </a:rPr>
                        <a:t>112:1</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نسله يكون قويا في الارض.</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جيل المستقيمين يبارك</a:t>
                      </a:r>
                      <a:r>
                        <a:rPr kumimoji="0" lang="ar-EG" sz="3200" b="0" i="0" u="none" strike="noStrike" cap="none" normalizeH="0" baseline="0" dirty="0">
                          <a:ln>
                            <a:noFill/>
                          </a:ln>
                          <a:solidFill>
                            <a:schemeClr val="bg1"/>
                          </a:solidFill>
                          <a:effectLst/>
                          <a:latin typeface="Arial" charset="0"/>
                          <a:cs typeface="Arial" charset="0"/>
                        </a:rPr>
                        <a:t> .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112:1-2</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98541" name="Rectangle 13"/>
          <p:cNvSpPr>
            <a:spLocks noGrp="1" noChangeArrowheads="1"/>
          </p:cNvSpPr>
          <p:nvPr>
            <p:ph type="ctrTitle"/>
          </p:nvPr>
        </p:nvSpPr>
        <p:spPr/>
        <p:txBody>
          <a:bodyPr/>
          <a:lstStyle/>
          <a:p>
            <a:r>
              <a:rPr lang="en-US"/>
              <a:t>18pv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9554" name="Group 2"/>
          <p:cNvGraphicFramePr>
            <a:graphicFrameLocks noGrp="1"/>
          </p:cNvGraphicFramePr>
          <p:nvPr/>
        </p:nvGraphicFramePr>
        <p:xfrm>
          <a:off x="69850" y="0"/>
          <a:ext cx="9074150" cy="6993384"/>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a:ln>
                            <a:noFill/>
                          </a:ln>
                          <a:solidFill>
                            <a:schemeClr val="bg1"/>
                          </a:solidFill>
                          <a:effectLst/>
                          <a:latin typeface="Arial" charset="0"/>
                          <a:cs typeface="Arial" charset="0"/>
                        </a:rPr>
                        <a:t>أنما انسان مسافر دعا عبيده وسلمهم امواله</a:t>
                      </a:r>
                      <a:r>
                        <a:rPr kumimoji="0" lang="en-US"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99565" name="Rectangle 13"/>
          <p:cNvSpPr>
            <a:spLocks noGrp="1" noChangeArrowheads="1"/>
          </p:cNvSpPr>
          <p:nvPr>
            <p:ph type="ctrTitle"/>
          </p:nvPr>
        </p:nvSpPr>
        <p:spPr/>
        <p:txBody>
          <a:bodyPr/>
          <a:lstStyle/>
          <a:p>
            <a:r>
              <a:rPr lang="en-US"/>
              <a:t>18v</a:t>
            </a:r>
          </a:p>
        </p:txBody>
      </p:sp>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0578"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1602"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2626" name="Group 2"/>
          <p:cNvGraphicFramePr>
            <a:graphicFrameLocks noGrp="1"/>
          </p:cNvGraphicFramePr>
          <p:nvPr/>
        </p:nvGraphicFramePr>
        <p:xfrm>
          <a:off x="107950" y="44450"/>
          <a:ext cx="9072563" cy="56181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3650" name="Group 2"/>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4674" name="Group 2"/>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5698" name="Group 2"/>
          <p:cNvGraphicFramePr>
            <a:graphicFrameLocks noGrp="1"/>
          </p:cNvGraphicFramePr>
          <p:nvPr/>
        </p:nvGraphicFramePr>
        <p:xfrm>
          <a:off x="107950" y="115888"/>
          <a:ext cx="9001125"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4067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7746" name="Group 2"/>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Éternel, souviens–toi de David, De toutes ses peines !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fit ce serment à l’Éternel, Ce voeu au puissant de Jacob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07757" name="Rectangle 13"/>
          <p:cNvSpPr>
            <a:spLocks noGrp="1" noChangeArrowheads="1"/>
          </p:cNvSpPr>
          <p:nvPr>
            <p:ph type="ctrTitle"/>
          </p:nvPr>
        </p:nvSpPr>
        <p:spPr/>
        <p:txBody>
          <a:bodyPr/>
          <a:lstStyle/>
          <a:p>
            <a:r>
              <a:rPr lang="en-US"/>
              <a:t>18pm</a:t>
            </a:r>
          </a:p>
        </p:txBody>
      </p:sp>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8770" name="Group 2"/>
          <p:cNvGraphicFramePr>
            <a:graphicFrameLocks noGrp="1"/>
          </p:cNvGraphicFramePr>
          <p:nvPr/>
        </p:nvGraphicFramePr>
        <p:xfrm>
          <a:off x="69850" y="0"/>
          <a:ext cx="9074150" cy="623887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132:1-2,9-10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132:1-2,9-10</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9794" name="Group 2"/>
          <p:cNvGraphicFramePr>
            <a:graphicFrameLocks noGrp="1"/>
          </p:cNvGraphicFramePr>
          <p:nvPr/>
        </p:nvGraphicFramePr>
        <p:xfrm>
          <a:off x="69850" y="0"/>
          <a:ext cx="9074150" cy="696290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endParaRPr kumimoji="0" lang="fr-CA" sz="32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09805" name="Rectangle 13"/>
          <p:cNvSpPr>
            <a:spLocks noGrp="1" noChangeArrowheads="1"/>
          </p:cNvSpPr>
          <p:nvPr>
            <p:ph type="ctrTitle"/>
          </p:nvPr>
        </p:nvSpPr>
        <p:spPr/>
        <p:txBody>
          <a:bodyPr/>
          <a:lstStyle/>
          <a:p>
            <a:r>
              <a:rPr lang="en-US"/>
              <a:t>18m</a:t>
            </a:r>
          </a:p>
        </p:txBody>
      </p:sp>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0818" name="Group 2"/>
          <p:cNvGraphicFramePr>
            <a:graphicFrameLocks noGrp="1"/>
          </p:cNvGraphicFramePr>
          <p:nvPr/>
        </p:nvGraphicFramePr>
        <p:xfrm>
          <a:off x="179388" y="115888"/>
          <a:ext cx="8964612"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085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 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1842" name="Group 2"/>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!21 Heureux vous qui avez faim maintenant, car vous serez rassasiés ! Heureux vous qui pleurez maintenant, car vous serez dans la joie !</a:t>
                      </a:r>
                    </a:p>
                  </a:txBody>
                  <a:tcPr marL="126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26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2866" name="Group 2"/>
          <p:cNvGraphicFramePr>
            <a:graphicFrameLocks noGrp="1"/>
          </p:cNvGraphicFramePr>
          <p:nvPr/>
        </p:nvGraphicFramePr>
        <p:xfrm>
          <a:off x="107950" y="188913"/>
          <a:ext cx="892810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3890" name="Group 2"/>
          <p:cNvGraphicFramePr>
            <a:graphicFrameLocks noGrp="1"/>
          </p:cNvGraphicFramePr>
          <p:nvPr/>
        </p:nvGraphicFramePr>
        <p:xfrm>
          <a:off x="107950" y="188913"/>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49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4149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4149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4149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6962" name="Group 2"/>
          <p:cNvGraphicFramePr>
            <a:graphicFrameLocks noGrp="1"/>
          </p:cNvGraphicFramePr>
          <p:nvPr/>
        </p:nvGraphicFramePr>
        <p:xfrm>
          <a:off x="69850" y="0"/>
          <a:ext cx="9074150" cy="622954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 </a:t>
                      </a:r>
                      <a:r>
                        <a:rPr kumimoji="0" lang="ar-EG" sz="2800" b="0" i="0" u="sng" strike="noStrike" cap="none" normalizeH="0" baseline="0">
                          <a:ln>
                            <a:noFill/>
                          </a:ln>
                          <a:solidFill>
                            <a:srgbClr val="FF9900"/>
                          </a:solidFill>
                          <a:effectLst/>
                          <a:latin typeface="Arial" charset="0"/>
                          <a:cs typeface="Arial" charset="0"/>
                        </a:rPr>
                        <a:t>العبرانيين</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11:17-31</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16973" name="Rectangle 13"/>
          <p:cNvSpPr>
            <a:spLocks noGrp="1" noChangeArrowheads="1"/>
          </p:cNvSpPr>
          <p:nvPr>
            <p:ph type="ctrTitle"/>
          </p:nvPr>
        </p:nvSpPr>
        <p:spPr/>
        <p:txBody>
          <a:bodyPr/>
          <a:lstStyle/>
          <a:p>
            <a:r>
              <a:rPr lang="en-US"/>
              <a:t>18p</a:t>
            </a:r>
          </a:p>
        </p:txBody>
      </p:sp>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7986" name="Group 2"/>
          <p:cNvGraphicFramePr>
            <a:graphicFrameLocks noGrp="1"/>
          </p:cNvGraphicFramePr>
          <p:nvPr/>
        </p:nvGraphicFramePr>
        <p:xfrm>
          <a:off x="69850" y="115888"/>
          <a:ext cx="9074150" cy="597852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9010" name="Group 2"/>
          <p:cNvGraphicFramePr>
            <a:graphicFrameLocks noGrp="1"/>
          </p:cNvGraphicFramePr>
          <p:nvPr/>
        </p:nvGraphicFramePr>
        <p:xfrm>
          <a:off x="69850" y="44450"/>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0034" name="Group 2"/>
          <p:cNvGraphicFramePr>
            <a:graphicFrameLocks noGrp="1"/>
          </p:cNvGraphicFramePr>
          <p:nvPr/>
        </p:nvGraphicFramePr>
        <p:xfrm>
          <a:off x="69850" y="115888"/>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1058" name="Group 2"/>
          <p:cNvGraphicFramePr>
            <a:graphicFrameLocks noGrp="1"/>
          </p:cNvGraphicFramePr>
          <p:nvPr/>
        </p:nvGraphicFramePr>
        <p:xfrm>
          <a:off x="107950" y="44450"/>
          <a:ext cx="9036050" cy="6161025"/>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2082" name="Group 2"/>
          <p:cNvGraphicFramePr>
            <a:graphicFrameLocks noGrp="1"/>
          </p:cNvGraphicFramePr>
          <p:nvPr/>
        </p:nvGraphicFramePr>
        <p:xfrm>
          <a:off x="69850" y="44450"/>
          <a:ext cx="9074150" cy="60165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3106" name="Group 2"/>
          <p:cNvGraphicFramePr>
            <a:graphicFrameLocks noGrp="1"/>
          </p:cNvGraphicFramePr>
          <p:nvPr/>
        </p:nvGraphicFramePr>
        <p:xfrm>
          <a:off x="69850" y="0"/>
          <a:ext cx="9074150" cy="6058853"/>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4130" name="Group 2"/>
          <p:cNvGraphicFramePr>
            <a:graphicFrameLocks noGrp="1"/>
          </p:cNvGraphicFramePr>
          <p:nvPr/>
        </p:nvGraphicFramePr>
        <p:xfrm>
          <a:off x="69850" y="44450"/>
          <a:ext cx="9074150" cy="58340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51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61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426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4261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8226" name="Group 2"/>
          <p:cNvGraphicFramePr>
            <a:graphicFrameLocks noGrp="1"/>
          </p:cNvGraphicFramePr>
          <p:nvPr/>
        </p:nvGraphicFramePr>
        <p:xfrm>
          <a:off x="69850" y="0"/>
          <a:ext cx="9074150"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a:t>
                      </a:r>
                      <a:r>
                        <a:rPr kumimoji="0" lang="ar-SA" sz="3600" b="0" i="0" u="sng" strike="noStrike" cap="none" normalizeH="0" baseline="0">
                          <a:ln>
                            <a:noFill/>
                          </a:ln>
                          <a:solidFill>
                            <a:srgbClr val="FF9900"/>
                          </a:solidFill>
                          <a:effectLst/>
                          <a:latin typeface="Arial" charset="0"/>
                          <a:cs typeface="Arial" charset="0"/>
                        </a:rPr>
                        <a:t> الرسول (</a:t>
                      </a:r>
                      <a:r>
                        <a:rPr kumimoji="0" lang="en-US" sz="32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28237" name="Rectangle 13"/>
          <p:cNvSpPr>
            <a:spLocks noGrp="1" noChangeArrowheads="1"/>
          </p:cNvSpPr>
          <p:nvPr>
            <p:ph type="ctrTitle"/>
          </p:nvPr>
        </p:nvSpPr>
        <p:spPr/>
        <p:txBody>
          <a:bodyPr/>
          <a:lstStyle/>
          <a:p>
            <a:r>
              <a:rPr lang="en-US"/>
              <a:t>18c</a:t>
            </a:r>
          </a:p>
        </p:txBody>
      </p:sp>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9250"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0274" name="Group 2"/>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1298" name="Group 2"/>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2322" name="Group 2"/>
          <p:cNvGraphicFramePr>
            <a:graphicFrameLocks noGrp="1"/>
          </p:cNvGraphicFramePr>
          <p:nvPr/>
        </p:nvGraphicFramePr>
        <p:xfrm>
          <a:off x="69850" y="44450"/>
          <a:ext cx="9074150" cy="590391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33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43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434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4343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4343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6418" name="Group 2"/>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00"/>
                          </a:solidFill>
                          <a:effectLst/>
                          <a:latin typeface="Arial" charset="0"/>
                          <a:cs typeface="Arial" charset="0"/>
                        </a:rPr>
                        <a:t>19:11-20)</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36429" name="Rectangle 13"/>
          <p:cNvSpPr>
            <a:spLocks noGrp="1" noChangeArrowheads="1"/>
          </p:cNvSpPr>
          <p:nvPr>
            <p:ph type="ctrTitle"/>
          </p:nvPr>
        </p:nvSpPr>
        <p:spPr/>
        <p:txBody>
          <a:bodyPr/>
          <a:lstStyle/>
          <a:p>
            <a:r>
              <a:rPr lang="en-US"/>
              <a:t>18a</a:t>
            </a:r>
          </a:p>
        </p:txBody>
      </p:sp>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7442" name="Group 2"/>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8466" name="Group 2"/>
          <p:cNvGraphicFramePr>
            <a:graphicFrameLocks noGrp="1"/>
          </p:cNvGraphicFramePr>
          <p:nvPr/>
        </p:nvGraphicFramePr>
        <p:xfrm>
          <a:off x="69850" y="115888"/>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9490" name="Group 2"/>
          <p:cNvGraphicFramePr>
            <a:graphicFrameLocks noGrp="1"/>
          </p:cNvGraphicFramePr>
          <p:nvPr/>
        </p:nvGraphicFramePr>
        <p:xfrm>
          <a:off x="69850" y="188913"/>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0514" name="Group 2"/>
          <p:cNvGraphicFramePr>
            <a:graphicFrameLocks noGrp="1"/>
          </p:cNvGraphicFramePr>
          <p:nvPr/>
        </p:nvGraphicFramePr>
        <p:xfrm>
          <a:off x="69850" y="44450"/>
          <a:ext cx="9074150" cy="66976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15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256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35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4610" name="Group 2"/>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Times New Roman" pitchFamily="18" charset="0"/>
                        </a:rPr>
                        <a:t>مز</a:t>
                      </a:r>
                      <a:r>
                        <a:rPr kumimoji="0" lang="ar-EG" sz="3600" b="0" i="0" u="sng" strike="noStrike" cap="none" normalizeH="0" baseline="0" dirty="0">
                          <a:ln>
                            <a:noFill/>
                          </a:ln>
                          <a:solidFill>
                            <a:srgbClr val="FF9933"/>
                          </a:solidFill>
                          <a:effectLst/>
                          <a:latin typeface="Arial" charset="0"/>
                          <a:cs typeface="Times New Roman" pitchFamily="18" charset="0"/>
                        </a:rPr>
                        <a:t>مور</a:t>
                      </a:r>
                      <a:r>
                        <a:rPr kumimoji="0" lang="ar-SA" sz="36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1:1</a:t>
                      </a:r>
                      <a:r>
                        <a:rPr kumimoji="0" lang="ar-SA" sz="3600" b="0" i="0" u="sng" strike="noStrike" cap="none" normalizeH="0" baseline="0" dirty="0">
                          <a:ln>
                            <a:noFill/>
                          </a:ln>
                          <a:solidFill>
                            <a:srgbClr val="FF9933"/>
                          </a:solidFill>
                          <a:effectLst/>
                          <a:latin typeface="Arial" charset="0"/>
                          <a:cs typeface="Times New Roman" pitchFamily="18" charset="0"/>
                        </a:rPr>
                        <a:t>)</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a:t>
                      </a:r>
                      <a:endParaRPr kumimoji="0" lang="en-GB"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44621" name="Rectangle 13"/>
          <p:cNvSpPr>
            <a:spLocks noGrp="1" noChangeArrowheads="1"/>
          </p:cNvSpPr>
          <p:nvPr>
            <p:ph type="ctrTitle"/>
          </p:nvPr>
        </p:nvSpPr>
        <p:spPr/>
        <p:txBody>
          <a:bodyPr/>
          <a:lstStyle/>
          <a:p>
            <a:r>
              <a:rPr lang="en-US"/>
              <a:t>18pg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5634" name="Group 2"/>
          <p:cNvGraphicFramePr>
            <a:graphicFrameLocks noGrp="1"/>
          </p:cNvGraphicFramePr>
          <p:nvPr/>
        </p:nvGraphicFramePr>
        <p:xfrm>
          <a:off x="69850" y="44450"/>
          <a:ext cx="90741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45645" name="Rectangle 13"/>
          <p:cNvSpPr>
            <a:spLocks noGrp="1" noChangeArrowheads="1"/>
          </p:cNvSpPr>
          <p:nvPr>
            <p:ph type="ctrTitle"/>
          </p:nvPr>
        </p:nvSpPr>
        <p:spPr/>
        <p:txBody>
          <a:bodyPr/>
          <a:lstStyle/>
          <a:p>
            <a:r>
              <a:rPr lang="en-US"/>
              <a:t>18g</a:t>
            </a:r>
          </a:p>
        </p:txBody>
      </p:sp>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6658" name="Group 2"/>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7682" name="Group 2"/>
          <p:cNvGraphicFramePr>
            <a:graphicFrameLocks noGrp="1"/>
          </p:cNvGraphicFramePr>
          <p:nvPr/>
        </p:nvGraphicFramePr>
        <p:xfrm>
          <a:off x="107950" y="115888"/>
          <a:ext cx="8928100" cy="5804218"/>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8706" name="Group 2"/>
          <p:cNvGraphicFramePr>
            <a:graphicFrameLocks noGrp="1"/>
          </p:cNvGraphicFramePr>
          <p:nvPr/>
        </p:nvGraphicFramePr>
        <p:xfrm>
          <a:off x="69850" y="0"/>
          <a:ext cx="9074150" cy="6360097"/>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9730" name="Group 2"/>
          <p:cNvGraphicFramePr>
            <a:graphicFrameLocks noGrp="1"/>
          </p:cNvGraphicFramePr>
          <p:nvPr/>
        </p:nvGraphicFramePr>
        <p:xfrm>
          <a:off x="69850" y="115888"/>
          <a:ext cx="9074150" cy="58340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0754" name="Group 2"/>
          <p:cNvGraphicFramePr>
            <a:graphicFrameLocks noGrp="1"/>
          </p:cNvGraphicFramePr>
          <p:nvPr/>
        </p:nvGraphicFramePr>
        <p:xfrm>
          <a:off x="69850" y="115888"/>
          <a:ext cx="9074150" cy="590867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1778" name="Group 2"/>
          <p:cNvGraphicFramePr>
            <a:graphicFrameLocks noGrp="1"/>
          </p:cNvGraphicFramePr>
          <p:nvPr/>
        </p:nvGraphicFramePr>
        <p:xfrm>
          <a:off x="69850" y="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2802" name="Group 2"/>
          <p:cNvGraphicFramePr>
            <a:graphicFrameLocks noGrp="1"/>
          </p:cNvGraphicFramePr>
          <p:nvPr/>
        </p:nvGraphicFramePr>
        <p:xfrm>
          <a:off x="69850" y="0"/>
          <a:ext cx="9074150" cy="63398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3826" name="Group 2"/>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55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3"/>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6619" name="Group 11"/>
          <p:cNvGraphicFramePr>
            <a:graphicFrameLocks noGrp="1"/>
          </p:cNvGraphicFramePr>
          <p:nvPr/>
        </p:nvGraphicFramePr>
        <p:xfrm>
          <a:off x="107950" y="476250"/>
          <a:ext cx="8856663" cy="5992368"/>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(Twenty-second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عشر من شهر بشنس</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600" b="1" i="0" u="none" strike="noStrike" cap="none" normalizeH="0" baseline="0">
                          <a:ln>
                            <a:noFill/>
                          </a:ln>
                          <a:solidFill>
                            <a:srgbClr val="FF9900"/>
                          </a:solidFill>
                          <a:effectLst/>
                          <a:latin typeface="Arial" charset="0"/>
                          <a:cs typeface="Arial" charset="0"/>
                        </a:rPr>
                        <a:t>)</a:t>
                      </a:r>
                      <a:r>
                        <a:rPr kumimoji="0" lang="ar-EG" sz="3600" b="1" i="0" u="none" strike="noStrike" cap="none" normalizeH="0" baseline="0">
                          <a:ln>
                            <a:noFill/>
                          </a:ln>
                          <a:solidFill>
                            <a:srgbClr val="FF9900"/>
                          </a:solidFill>
                          <a:effectLst/>
                          <a:latin typeface="Arial" charset="0"/>
                          <a:cs typeface="Arial" charset="0"/>
                        </a:rPr>
                        <a:t>اليوم الثانى و العشرون</a:t>
                      </a:r>
                      <a:r>
                        <a:rPr kumimoji="0" lang="ar-KW" sz="3600" b="1" i="0" u="none" strike="noStrike" cap="none" normalizeH="0" baseline="0">
                          <a:ln>
                            <a:noFill/>
                          </a:ln>
                          <a:solidFill>
                            <a:srgbClr val="FF9900"/>
                          </a:solidFill>
                          <a:effectLst/>
                          <a:latin typeface="Arial" charset="0"/>
                          <a:cs typeface="Arial" charset="0"/>
                        </a:rPr>
                        <a:t> من</a:t>
                      </a:r>
                      <a:r>
                        <a:rPr kumimoji="0" lang="ar-EG" sz="3600" b="1" i="0" u="none" strike="noStrike" cap="none" normalizeH="0" baseline="0">
                          <a:ln>
                            <a:noFill/>
                          </a:ln>
                          <a:solidFill>
                            <a:srgbClr val="FF9900"/>
                          </a:solidFill>
                          <a:effectLst/>
                          <a:latin typeface="Arial" charset="0"/>
                          <a:cs typeface="Arial" charset="0"/>
                        </a:rPr>
                        <a:t> </a:t>
                      </a:r>
                      <a:r>
                        <a:rPr kumimoji="0" lang="ar-KW" sz="3600" b="1" i="0" u="none" strike="noStrike" cap="none" normalizeH="0" baseline="0">
                          <a:ln>
                            <a:noFill/>
                          </a:ln>
                          <a:solidFill>
                            <a:srgbClr val="FF9900"/>
                          </a:solidFill>
                          <a:effectLst/>
                          <a:latin typeface="Arial" charset="0"/>
                          <a:cs typeface="Arial" charset="0"/>
                        </a:rPr>
                        <a:t>شهر </a:t>
                      </a:r>
                      <a:r>
                        <a:rPr kumimoji="0" lang="ar-EG" sz="3600" b="1" i="0" u="none" strike="noStrike" cap="none" normalizeH="0" baseline="0">
                          <a:ln>
                            <a:noFill/>
                          </a:ln>
                          <a:solidFill>
                            <a:srgbClr val="FF9900"/>
                          </a:solidFill>
                          <a:effectLst/>
                          <a:latin typeface="Arial" charset="0"/>
                          <a:cs typeface="Arial" charset="0"/>
                        </a:rPr>
                        <a:t>طوبة</a:t>
                      </a:r>
                      <a:r>
                        <a:rPr kumimoji="0" lang="en-US" sz="3600" b="1"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Dix neuvième jour du mois du Bashans</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(Vingt-deuxième jour du mois de Tubah)</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76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976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6210" name="Group 2"/>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32:11,33:1&amp;32:6</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بالمستقيمين يليق التسبيح.</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لهذا يصلّي لك كل تقي في وقت يجدك فيه.عند غمارة المياه الكثيرة اياه لا تصيب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000" b="0" i="0" u="sng" strike="noStrike" cap="none" normalizeH="0" baseline="0" dirty="0">
                          <a:ln>
                            <a:noFill/>
                          </a:ln>
                          <a:solidFill>
                            <a:srgbClr val="FF9933"/>
                          </a:solidFill>
                          <a:effectLst/>
                          <a:latin typeface="Arial" charset="0"/>
                          <a:cs typeface="Times New Roman" pitchFamily="18" charset="0"/>
                        </a:rPr>
                        <a:t>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Réjouissez-vous les justes, exultez à cause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Justes, acclamez le Seigneur. La louange convient aux hommes droits,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1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surely in a flood of great waters they shall not come near him.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86221" name="Rectangle 13"/>
          <p:cNvSpPr>
            <a:spLocks noGrp="1" noChangeArrowheads="1"/>
          </p:cNvSpPr>
          <p:nvPr>
            <p:ph type="ctrTitle"/>
          </p:nvPr>
        </p:nvSpPr>
        <p:spPr/>
        <p:txBody>
          <a:bodyPr/>
          <a:lstStyle/>
          <a:p>
            <a:r>
              <a:rPr lang="en-US"/>
              <a:t>19pv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7234" name="Group 2"/>
          <p:cNvGraphicFramePr>
            <a:graphicFrameLocks noGrp="1"/>
          </p:cNvGraphicFramePr>
          <p:nvPr/>
        </p:nvGraphicFramePr>
        <p:xfrm>
          <a:off x="34925" y="44450"/>
          <a:ext cx="9074150" cy="673608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25 : 14 – 23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وزنة.كل واحد على قدر طاقته.وسافر للوقت.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87245" name="Rectangle 13"/>
          <p:cNvSpPr>
            <a:spLocks noGrp="1" noChangeArrowheads="1"/>
          </p:cNvSpPr>
          <p:nvPr>
            <p:ph type="ctrTitle"/>
          </p:nvPr>
        </p:nvSpPr>
        <p:spPr/>
        <p:txBody>
          <a:bodyPr/>
          <a:lstStyle/>
          <a:p>
            <a:r>
              <a:rPr lang="en-US"/>
              <a:t>19v</a:t>
            </a:r>
          </a:p>
        </p:txBody>
      </p:sp>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8258"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 وهكذا الذي اخذ الوزنتين ربح ايضا وزنتين أخريين.واما الذي اخذ الوزنة فمضى وحفر في الارض واخفى فضة سيده.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autres.17 De même celui des deux talents en gagna deux autres. 18 Mais celui qui n'en avait reçu qu'un s'en alla creuser un trou dans la terre et y cacha l'argent de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9282" name="Group 2"/>
          <p:cNvGraphicFramePr>
            <a:graphicFrameLocks noGrp="1"/>
          </p:cNvGraphicFramePr>
          <p:nvPr/>
        </p:nvGraphicFramePr>
        <p:xfrm>
          <a:off x="107950" y="115888"/>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 فجاء الذي اخذ الخمس وزنات وقدم خمس وزنات أخر قائلا يا سيد خمس وزنات سلمتني.هوذا خمس وزنات أخر ربحتها فوقها.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0306"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1330" name="Group 2"/>
          <p:cNvGraphicFramePr>
            <a:graphicFrameLocks noGrp="1"/>
          </p:cNvGraphicFramePr>
          <p:nvPr/>
        </p:nvGraphicFramePr>
        <p:xfrm>
          <a:off x="107950" y="115888"/>
          <a:ext cx="9001125" cy="54752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23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0923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3378" name="Group 2"/>
          <p:cNvGraphicFramePr>
            <a:graphicFrameLocks noGrp="1"/>
          </p:cNvGraphicFramePr>
          <p:nvPr/>
        </p:nvGraphicFramePr>
        <p:xfrm>
          <a:off x="34925" y="44450"/>
          <a:ext cx="9074150" cy="64675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33:1,12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acclamez le Seigneur. La louange convient aux hommes droits.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93389" name="Rectangle 13"/>
          <p:cNvSpPr>
            <a:spLocks noGrp="1" noChangeArrowheads="1"/>
          </p:cNvSpPr>
          <p:nvPr>
            <p:ph type="ctrTitle"/>
          </p:nvPr>
        </p:nvSpPr>
        <p:spPr/>
        <p:txBody>
          <a:bodyPr/>
          <a:lstStyle/>
          <a:p>
            <a:r>
              <a:rPr lang="en-US"/>
              <a:t>19pm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4402" name="Group 2"/>
          <p:cNvGraphicFramePr>
            <a:graphicFrameLocks noGrp="1"/>
          </p:cNvGraphicFramePr>
          <p:nvPr/>
        </p:nvGraphicFramePr>
        <p:xfrm>
          <a:off x="34925" y="44450"/>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19:11-19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94413" name="Rectangle 13"/>
          <p:cNvSpPr>
            <a:spLocks noGrp="1" noChangeArrowheads="1"/>
          </p:cNvSpPr>
          <p:nvPr>
            <p:ph type="ctrTitle"/>
          </p:nvPr>
        </p:nvSpPr>
        <p:spPr/>
        <p:txBody>
          <a:bodyPr/>
          <a:lstStyle/>
          <a:p>
            <a:r>
              <a:rPr lang="en-US"/>
              <a:t>19m</a:t>
            </a:r>
          </a:p>
        </p:txBody>
      </p:sp>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5426" name="Group 2"/>
          <p:cNvGraphicFramePr>
            <a:graphicFrameLocks noGrp="1"/>
          </p:cNvGraphicFramePr>
          <p:nvPr/>
        </p:nvGraphicFramePr>
        <p:xfrm>
          <a:off x="34925" y="115888"/>
          <a:ext cx="9074150"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6450" name="Group 2"/>
          <p:cNvGraphicFramePr>
            <a:graphicFrameLocks noGrp="1"/>
          </p:cNvGraphicFramePr>
          <p:nvPr/>
        </p:nvGraphicFramePr>
        <p:xfrm>
          <a:off x="34925" y="115888"/>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 الذين اعطاهم الفضة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nous.15 Or, quand il revint après s'être fait investir de la royauté, il fit appeler devant lui ces serviteurs à qui il avait distribué l'argent,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us.'15 And so it was that when he returned, having received the kingdom, he then commanded these servants, to whom he had given the money,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7474"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ليعرف بما تاجر كل واحد.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فجاء الاول قائلا يا سيد مناك ربح عشرة أمناء. فقال له نعما ايها العبد الصالح.لانك كنت امينا في القليل فليكن لك سلطان على عشر مدن.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savoir quelles affaires chacun avait faites.16 Le premier se présenta et dit: "Seigneur, ta mine a rapporté dix mines.17 Il lui dit: " C'est bien, bon serviteur, puisque tu as été fidèle dans une toute petite affaire, reçois autorité sur dix villes.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be called to him, that he might know how much every man had gained by trading. 16 Then came the first, saying, "Master, your mina has earned ten minas.' 17 And he said to him, "Well done, good servant; because you were faithful in a very little, have authority over ten cities.'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8498" name="Group 2"/>
          <p:cNvGraphicFramePr>
            <a:graphicFrameLocks noGrp="1"/>
          </p:cNvGraphicFramePr>
          <p:nvPr/>
        </p:nvGraphicFramePr>
        <p:xfrm>
          <a:off x="34925" y="115888"/>
          <a:ext cx="9074150" cy="582860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جاء الثاني قائلا يا سيد مناك عمل خمسة امناء. فقال لهذا ايضا وكن انت على خمس مدن.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second vint et dit: "Ta mine, Seigneur, a produit cinq mines".19 Il dit de même à celui-là: "Toi, sois à la tête de cinq villes."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second came, saying, "Master, your mina has earned five minas.' 19 Likewise he said to him, "You also be over five cities.”</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0995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0995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0995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1570"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فليبى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3:20 - 4:1-9</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سيرتنا نحن هي في السموات التي منها ايضا ننتظر مخلّصا هو الرب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سيغيّر شكل جسد تواضعنا ليكون على صورة جسد مجده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3:20 - 4:1-9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notre cité, à nous, est dans les cieux, d'où nous attendons, comme sauveur  le Seigneur Jésus Christ,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qui transfigurera notre corps humilié pour le rendre semblable à son corps de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3:20-21&amp;4:1-9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01581" name="Rectangle 13"/>
          <p:cNvSpPr>
            <a:spLocks noGrp="1" noChangeArrowheads="1"/>
          </p:cNvSpPr>
          <p:nvPr>
            <p:ph type="ctrTitle"/>
          </p:nvPr>
        </p:nvSpPr>
        <p:spPr/>
        <p:txBody>
          <a:bodyPr/>
          <a:lstStyle/>
          <a:p>
            <a:r>
              <a:rPr lang="en-US"/>
              <a:t>19p</a:t>
            </a:r>
          </a:p>
        </p:txBody>
      </p:sp>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2594"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بحسب عمل استطاعته ان يخضع لنفسه كل شيء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والمشتاق اليهم يا سروري واكليلي اثبتوا هكذا في الرب ايها الاحباء</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la force qui le rend capable aussi de tout soumettre à son pouvoir.1 Ainsi donc, frères bien-aimés que je désire tant revoir, vous, ma joie et ma couronne, tenez ferme de cette façon dans le Seigneur, mes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3618" name="Group 2"/>
          <p:cNvGraphicFramePr>
            <a:graphicFrameLocks noGrp="1"/>
          </p:cNvGraphicFramePr>
          <p:nvPr/>
        </p:nvGraphicFramePr>
        <p:xfrm>
          <a:off x="34925" y="44450"/>
          <a:ext cx="9074150" cy="690499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افودية واطلب الى سنتيخي ان تفتكرا فكرا واحدا في الرب. نعم اسألك انت ايضا يا شريكي المخلص ساعد هاتين اللتين جاهدتا معي في الانجيل مع اكليمندس ايضا وباقي العاملين معي الذين اسماؤهم في سفر الحياة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J'exhorte Evodie et j'exhorte Syntyche à vivre en plein accord dans le Seigneur. 3 Et toi, Compagnon véritable, je te le demande, viens-leur en aide, car elles ont lutté avec moi pour l'Évangile, en même temps que Clément et tous mes autres collaborateurs, dont les noms figurent au livre de vie.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implore Euodia and I implore Syntyche to be of the same mind in the Lord. 3 And I urge you also, true companion, help these women who labored with me in the gospel, with Clement also, and the rest of my fellow workers, whose names are in the Book of Life.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4642" name="Group 2"/>
          <p:cNvGraphicFramePr>
            <a:graphicFrameLocks noGrp="1"/>
          </p:cNvGraphicFramePr>
          <p:nvPr/>
        </p:nvGraphicFramePr>
        <p:xfrm>
          <a:off x="34925" y="44450"/>
          <a:ext cx="9074150" cy="677088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الرب كل حين واقول ايضا افرحوا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الرب قريب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تهتموا بشيء بل في كل شيء بالصلاة والدعاء مع الشكر لتعلم طلباتكم لدى الله.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Réjouissez-vous dans le Seigneur en tout temps; je le répète, réjouissez-vous. 5 Que votre bonté soit reconnue par tous les hommes. Le Seigneur est proche. 6 Ne soyez inquiets de rien, mais, en toute occasion, par la prière et la supplication accompagnées d'action de grâce, faites connaître vos demandes à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Rejoice in the Lord always. Again I will say, rejoice! 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5666" name="Group 2"/>
          <p:cNvGraphicFramePr>
            <a:graphicFrameLocks noGrp="1"/>
          </p:cNvGraphicFramePr>
          <p:nvPr/>
        </p:nvGraphicFramePr>
        <p:xfrm>
          <a:off x="34925" y="44450"/>
          <a:ext cx="9074150" cy="6917184"/>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وسلام الله الذي يفوق كل عقل يحفظ قلوبكم وافكاركم في المسيح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اخيرا ايها الاخوة كل ما هو حق كل ما هو جليل كل ما هو عادل كل ما هو طاهر كل ما هو مسرّ كل ما صيته حسن ان كانت فضيلة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la paix de Dieu, qui surpasse toute intelligence, gardera vos coeurs et vos pensées en Jésus Christ. 8 Au reste, frères, tout ce qu'il y a de vrai, tout ce qui est noble, juste, pur, digne d'être aimé, d'être honoré,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peace of God, which surpasses all understanding, will guard your hearts and minds through Christ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brethren, whatever things are true, whatever things are noble, whatever things are just, whatever things are pure, whatever things are lovely, whatever things are of good report,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6690" name="Group 2"/>
          <p:cNvGraphicFramePr>
            <a:graphicFrameLocks noGrp="1"/>
          </p:cNvGraphicFramePr>
          <p:nvPr/>
        </p:nvGraphicFramePr>
        <p:xfrm>
          <a:off x="34925" y="44450"/>
          <a:ext cx="9074150" cy="67723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مدح ففي هذه افتكروا. وما تعلمتموه وتسلمتموه وسمعتموه ورأيتموه فيّ فهذا افعلوا واله السلام يكون معكم.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qui s'appelle vertu, ce qui mérite l'éloge, tout cela, portez-le à votre actif.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 que vous avez appris, reçu, entendu de moi, observé en moi, tout cela, mettez-le en pratique. Et le Dieu de la paix sera avec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there is any virtue and if there is anything praiseworthy-- meditate on these things.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 things which you learned and received and heard and saw in me, these do, and the God of peace will be with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77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87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1087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1087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0786" name="Group 2"/>
          <p:cNvGraphicFramePr>
            <a:graphicFrameLocks noGrp="1"/>
          </p:cNvGraphicFramePr>
          <p:nvPr/>
        </p:nvGraphicFramePr>
        <p:xfrm>
          <a:off x="34925" y="44450"/>
          <a:ext cx="9074150" cy="66489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a:t>
                      </a:r>
                      <a:r>
                        <a:rPr kumimoji="0" lang="ar-EG" sz="3200" b="0" i="0" u="sng" strike="noStrike" cap="none" normalizeH="0" baseline="0">
                          <a:ln>
                            <a:noFill/>
                          </a:ln>
                          <a:solidFill>
                            <a:srgbClr val="FF9900"/>
                          </a:solidFill>
                          <a:effectLst/>
                          <a:latin typeface="Arial" charset="0"/>
                          <a:cs typeface="Arial" charset="0"/>
                        </a:rPr>
                        <a:t> (</a:t>
                      </a:r>
                      <a:r>
                        <a:rPr kumimoji="0" lang="fr-FR" sz="3200" b="0" i="0" u="sng" strike="noStrike" cap="none" normalizeH="0" baseline="0">
                          <a:ln>
                            <a:noFill/>
                          </a:ln>
                          <a:solidFill>
                            <a:srgbClr val="FF9900"/>
                          </a:solidFill>
                          <a:effectLst/>
                          <a:latin typeface="Arial" charset="0"/>
                          <a:cs typeface="Arial" charset="0"/>
                        </a:rPr>
                        <a:t>5 : 9 - 20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الباب.خذوا يا اخوتي مثالا لاحتمال المشقات والاناة الانبياء الذين تكلموا باسم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Jacques 5 :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Frères, ne gémissez pas les uns contre les autres, pour éviter d'être jugés. Voyez: le juge se tient aux portes.10 Pour la souffrance et la patience, le modèle à prendre, frères, ce sont les prophètes, qui ont parlé au nom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9</a:t>
                      </a:r>
                      <a:r>
                        <a:rPr kumimoji="0" lang="en-US" sz="2800" b="0" i="0" u="none" strike="noStrike" cap="none" normalizeH="0" baseline="0">
                          <a:ln>
                            <a:noFill/>
                          </a:ln>
                          <a:solidFill>
                            <a:schemeClr val="bg1"/>
                          </a:solidFill>
                          <a:effectLst/>
                          <a:latin typeface="Arial" charset="0"/>
                          <a:cs typeface="Arial" charset="0"/>
                        </a:rPr>
                        <a:t> Do not grumble against one another, brethren, lest you be condemned. Behold, the Judge is standing at the door! 10 My brethren, take the prophets, who spoke in the name of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10797" name="Rectangle 13"/>
          <p:cNvSpPr>
            <a:spLocks noGrp="1" noChangeArrowheads="1"/>
          </p:cNvSpPr>
          <p:nvPr>
            <p:ph type="ctrTitle"/>
          </p:nvPr>
        </p:nvSpPr>
        <p:spPr/>
        <p:txBody>
          <a:bodyPr/>
          <a:lstStyle/>
          <a:p>
            <a:r>
              <a:rPr lang="en-US"/>
              <a:t>19c</a:t>
            </a:r>
          </a:p>
        </p:txBody>
      </p:sp>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1810" name="Group 2"/>
          <p:cNvGraphicFramePr>
            <a:graphicFrameLocks noGrp="1"/>
          </p:cNvGraphicFramePr>
          <p:nvPr/>
        </p:nvGraphicFramePr>
        <p:xfrm>
          <a:off x="34925" y="44450"/>
          <a:ext cx="9074150" cy="561657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 that the Lord is very compassionate and merciful.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2834"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يا اخوتي لا تحلفوا لا بالسماء ولا بالارض ولا بقسم آخر.بل لتكن نعمكم نعم ولاكم لا لئلا تقعوا تحت دينونة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أعلى احد بينكم مشقات فليصلّ.أمسرور احد فليرتل.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3858" name="Group 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أمريض احد بينكم فليدع شيوخ الكنيسة فيصلّوا عليه ويدهنوه بزيت باسم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وصلاة الايمان تشفي المريض والرب يقيمه وان كان قد فعل خطية تغفر 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l'Église et qu'ils prient après avoir fait sur lui une onction d'huile au nom du Seigneur.15 La prière de la foi sauvera le patient; le Seigneur le relèvera et, s'il a des péchés à son actif, il lui sera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4882"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بعضكم لبعض بالزلات وصلّوا بعضكم لاجل بعض لكي تشفوا.طلبة البار تقتدر كثيرا في فعلها.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a:t>
                      </a:r>
                      <a:r>
                        <a:rPr kumimoji="0" lang="en-US"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5906" name="Group 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6930" name="Group 2"/>
          <p:cNvGraphicFramePr>
            <a:graphicFrameLocks noGrp="1"/>
          </p:cNvGraphicFramePr>
          <p:nvPr/>
        </p:nvGraphicFramePr>
        <p:xfrm>
          <a:off x="34925" y="44450"/>
          <a:ext cx="9074150" cy="6870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صلّى ايضا فاعطت السماء مطرا واخرجت الارض ثمرها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ايها الاخوة ان ضل احد بينكم عن الحق فردّه 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فليعلم ان من رد خاطئا عن ضلال طريقه يخلّص نفسا من الموت ويستر كثرة من الخطايا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 il pria de </a:t>
                      </a:r>
                      <a:r>
                        <a:rPr kumimoji="0" lang="fr-FR" sz="2600" b="0" i="0" u="none" strike="noStrike" cap="none" normalizeH="0" baseline="0">
                          <a:ln>
                            <a:noFill/>
                          </a:ln>
                          <a:solidFill>
                            <a:schemeClr val="bg1"/>
                          </a:solidFill>
                          <a:effectLst/>
                          <a:latin typeface="Arial" charset="0"/>
                          <a:cs typeface="Arial" charset="0"/>
                        </a:rPr>
                        <a:t>nouveau,</a:t>
                      </a:r>
                      <a:r>
                        <a:rPr kumimoji="0" lang="fr-FR" sz="2800" b="0" i="0" u="none" strike="noStrike" cap="none" normalizeH="0" baseline="0">
                          <a:ln>
                            <a:noFill/>
                          </a:ln>
                          <a:solidFill>
                            <a:schemeClr val="bg1"/>
                          </a:solidFill>
                          <a:effectLst/>
                          <a:latin typeface="Arial" charset="0"/>
                          <a:cs typeface="Arial" charset="0"/>
                        </a:rPr>
                        <a:t> le ciel donna de la pluie, la terre produisit son fruit.19 Mes frères, si l'un de vous s'est égaré loin de la vérité et qu'on le ramène,</a:t>
                      </a: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sachez que celui qui ramène un pêcheur du chemin où il s'égarait lui sauvera la vie et fera disparaître une foule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179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189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118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1189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1189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1026" name="Group 2"/>
          <p:cNvGraphicFramePr>
            <a:graphicFrameLocks noGrp="1"/>
          </p:cNvGraphicFramePr>
          <p:nvPr/>
        </p:nvGraphicFramePr>
        <p:xfrm>
          <a:off x="34925" y="44450"/>
          <a:ext cx="9074150" cy="65547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Cependant ceux qu'avait dispersés la tourmente survenue à propos d'Etienne étaient passés jusqu'en Phénicie, à Chypre et à Antioche, sans annoncer la Parole à nul autre qu'aux Juifs.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Now those who were scattered after the persecution that arose over Stephen traveled as far as Phoenicia, Cyprus, and Antioch, preaching the word to no one but the Jews only.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21037" name="Rectangle 13"/>
          <p:cNvSpPr>
            <a:spLocks noGrp="1" noChangeArrowheads="1"/>
          </p:cNvSpPr>
          <p:nvPr>
            <p:ph type="ctrTitle"/>
          </p:nvPr>
        </p:nvSpPr>
        <p:spPr/>
        <p:txBody>
          <a:bodyPr/>
          <a:lstStyle/>
          <a:p>
            <a:r>
              <a:rPr lang="en-US"/>
              <a:t>19a</a:t>
            </a:r>
          </a:p>
        </p:txBody>
      </p:sp>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050" name="Group 2"/>
          <p:cNvGraphicFramePr>
            <a:graphicFrameLocks noGrp="1"/>
          </p:cNvGraphicFramePr>
          <p:nvPr/>
        </p:nvGraphicFramePr>
        <p:xfrm>
          <a:off x="34925" y="115888"/>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de Jésus Seigneur. 21 Le Seigneur leur prêtait main forte, si bien que le nombre fut grand de ceux qui se tournèrent vers le Seigneur, en devenant croyants.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3074"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La nouvelle de cet événement parvint aux oreilles de l'Eglise qui était à Jérusalem et l'on délégua Barnabas à Antioche. 23 Quand il vit sur place la grâce de Dieu à l'oeuvre, il fut dans la joie et il les pressait tous de rester du fond du coeur attachés au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4098" name="Group 2"/>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خرج برنابا الى طرسوس ليطلب شاول.ولما وجده جاء به الى انطاكية.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C'était en effet un homme droit, rempli d'Esprit Saint et de foi. Une foule considérable se joignit ainsi au Seigneur. 25 Barnabas partit alors chercher Saul à Tarse, il l'y trouva et l'amena à Antioche.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And when he had found him, he brought him to Antioch.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5122"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passèrent une année entière à travailler ensemble dans cette Eglise et à instruire une foule considérable. Et c'est à Antioche que, pour la première fois, le nom de "chrétiens" fut donné aux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So it was that for a whole year they assembled with the church and taught a great many people. And the disciples were first called Christians in Antioch.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71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8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9218" name="Group 2"/>
          <p:cNvGraphicFramePr>
            <a:graphicFrameLocks noGrp="1"/>
          </p:cNvGraphicFramePr>
          <p:nvPr/>
        </p:nvGraphicFramePr>
        <p:xfrm>
          <a:off x="34925" y="44450"/>
          <a:ext cx="9074150" cy="6502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34:19 &amp; 68:3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est près des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brisés,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les délivre de toutes leurs détresses.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justes se réjouissent et ils exultent devant Dieu, au comble de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29229" name="Rectangle 13"/>
          <p:cNvSpPr>
            <a:spLocks noGrp="1" noChangeArrowheads="1"/>
          </p:cNvSpPr>
          <p:nvPr>
            <p:ph type="ctrTitle"/>
          </p:nvPr>
        </p:nvSpPr>
        <p:spPr/>
        <p:txBody>
          <a:bodyPr/>
          <a:lstStyle/>
          <a:p>
            <a:r>
              <a:rPr lang="en-US"/>
              <a:t>19pg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0242" name="Group 2"/>
          <p:cNvGraphicFramePr>
            <a:graphicFrameLocks noGrp="1"/>
          </p:cNvGraphicFramePr>
          <p:nvPr/>
        </p:nvGraphicFramePr>
        <p:xfrm>
          <a:off x="34925" y="44450"/>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12:32-44</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ايها القطيع الصغير لان اباكم قد سرّ ان يعطيكم الملكوت.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بيعوا مالكم واعطوا صدقة.اعملوا لكم اكياسا لا تفنى</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t>
                      </a:r>
                      <a:r>
                        <a:rPr kumimoji="0" lang="fr-FR" sz="2800" b="0" i="0" u="none" strike="noStrike" cap="none" normalizeH="0" baseline="0">
                          <a:ln>
                            <a:noFill/>
                          </a:ln>
                          <a:solidFill>
                            <a:schemeClr val="bg1"/>
                          </a:solidFill>
                          <a:effectLst/>
                          <a:latin typeface="Arial" charset="0"/>
                          <a:cs typeface="Arial" charset="0"/>
                        </a:rPr>
                        <a:t>Sois sans crainte, petit troupeau, car votre Père a trouvé bon de vous donner le Royaume.33 Vendez ce que vous possédez et donnez-le en aumône. Faites-vous des bourses inusables,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12:32-44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30253" name="Rectangle 13"/>
          <p:cNvSpPr>
            <a:spLocks noGrp="1" noChangeArrowheads="1"/>
          </p:cNvSpPr>
          <p:nvPr>
            <p:ph type="ctrTitle"/>
          </p:nvPr>
        </p:nvSpPr>
        <p:spPr/>
        <p:txBody>
          <a:bodyPr/>
          <a:lstStyle/>
          <a:p>
            <a:r>
              <a:rPr lang="en-US"/>
              <a:t>19g</a:t>
            </a:r>
          </a:p>
        </p:txBody>
      </p:sp>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1266" name="Group 2"/>
          <p:cNvGraphicFramePr>
            <a:graphicFrameLocks noGrp="1"/>
          </p:cNvGraphicFramePr>
          <p:nvPr/>
        </p:nvGraphicFramePr>
        <p:xfrm>
          <a:off x="34925" y="44450"/>
          <a:ext cx="9074150" cy="636721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وكنزا لا ينفد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trésor inaltérable dans les cieux; là ni voleur n'approche, ni mite ne détruit. 34 Car, où est votre trésor, là aussi sera votre coeur. 35 Restez en tenue de travail et gardez vos lampes allumées.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treasure in the heavens that does not fail, where no thief approaches nor moth destroys. 34 For where your treasure is, there your heart will be also. 35 Let your waist be girded and your lamps burning;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2290" name="Group 2"/>
          <p:cNvGraphicFramePr>
            <a:graphicFrameLocks noGrp="1"/>
          </p:cNvGraphicFramePr>
          <p:nvPr/>
        </p:nvGraphicFramePr>
        <p:xfrm>
          <a:off x="34925" y="44450"/>
          <a:ext cx="9074150" cy="61944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مثل اناس ينتظرون سيدهم متى يرجع من العرس حتى اذا جاء وقرع يفتحون له للوقت.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you yourselves be like men who wait for their master, when he will return from the wedding, that when he comes and knocks they may open to him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3314" name="Group 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لاولئك العبيد الذين اذا جاء سيدهم يجدهم ساهرين.الحق اقول لكم انه يتمنطق ويتكئهم ويتقدم ويخدمهم.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4338"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39 Vous le savez: si le maître de maison connaissait l'heure à laquelle le voleur va venir, il ne laisserait pas percer le mur de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5362" name="Group 2"/>
          <p:cNvGraphicFramePr>
            <a:graphicFrameLocks noGrp="1"/>
          </p:cNvGraphicFramePr>
          <p:nvPr/>
        </p:nvGraphicFramePr>
        <p:xfrm>
          <a:off x="34925" y="44450"/>
          <a:ext cx="9074150" cy="6305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انتم اذا مستعدين لانه في ساعة لا تظنون يأتي ابن الانسان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له بطرس يا رب ألنا تقول هذا المثل ام للجميع ايضا. فقال الرب فمن هو الوكيل الامين الحكيم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Vous aussi, tenez-vous prêts, car c'est à l'heure que vous ignorez que le Fils de l'homme va venir. 41 Pierre dit alors: "Seigneur, est-ce pour nous que tu dis cette parabole ou bien pour tout le monde? Le Seigneur lui dit: "Quel est donc l'intendant fidèle, avisé,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 42 And the Lord said, Who then is that faithful and wise steward,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6386" name="Group 2"/>
          <p:cNvGraphicFramePr>
            <a:graphicFrameLocks noGrp="1"/>
          </p:cNvGraphicFramePr>
          <p:nvPr/>
        </p:nvGraphicFramePr>
        <p:xfrm>
          <a:off x="34925" y="44450"/>
          <a:ext cx="9074150" cy="6338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يقيمه سيده على خدمه ليعطيهم العلوفة في حينها. طوبى لذلك العبد الذي اذا جاء سيده يجده يفعل هكذا. بالحق اقول لكم انه يقيمه على جميع امواله.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le maître établira sur sa domesticité pour distribuer en temps voulu les rations de blé? 43 Heureux ce serviteur, que son maître en arrivant trouvera en train de faire ce travail! Vraiment, je vous le déclare, il l'établira sur tous ses biens.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his master will make ruler over his household, to give them their portion of food in due season? 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98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0892" name="Group 12"/>
          <p:cNvGraphicFramePr>
            <a:graphicFrameLocks noGrp="1"/>
          </p:cNvGraphicFramePr>
          <p:nvPr/>
        </p:nvGraphicFramePr>
        <p:xfrm>
          <a:off x="539750" y="981075"/>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Twentieth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a:t>
                      </a:r>
                      <a:r>
                        <a:rPr kumimoji="0" lang="en-US" sz="4000" b="0" i="0" u="none" strike="noStrike" cap="none" normalizeH="0" baseline="0">
                          <a:ln>
                            <a:noFill/>
                          </a:ln>
                          <a:solidFill>
                            <a:srgbClr val="FF9900"/>
                          </a:solidFill>
                          <a:effectLst/>
                          <a:latin typeface="Arial" charset="0"/>
                          <a:cs typeface="Arial" charset="0"/>
                        </a:rPr>
                        <a:t> Bashans</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1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4519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4850"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65:4, 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54861" name="Rectangle 13"/>
          <p:cNvSpPr>
            <a:spLocks noGrp="1" noChangeArrowheads="1"/>
          </p:cNvSpPr>
          <p:nvPr>
            <p:ph type="ctrTitle"/>
          </p:nvPr>
        </p:nvSpPr>
        <p:spPr/>
        <p:txBody>
          <a:bodyPr/>
          <a:lstStyle/>
          <a:p>
            <a:r>
              <a:rPr lang="en-US"/>
              <a:t>20pv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5874"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55885" name="Rectangle 13"/>
          <p:cNvSpPr>
            <a:spLocks noGrp="1" noChangeArrowheads="1"/>
          </p:cNvSpPr>
          <p:nvPr>
            <p:ph type="ctrTitle"/>
          </p:nvPr>
        </p:nvSpPr>
        <p:spPr/>
        <p:txBody>
          <a:bodyPr/>
          <a:lstStyle/>
          <a:p>
            <a:r>
              <a:rPr lang="en-US"/>
              <a:t>20v</a:t>
            </a:r>
          </a:p>
        </p:txBody>
      </p:sp>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6898"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7922"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89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4589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9970"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37:17-18, 29</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Les justes possèdent le </a:t>
                      </a:r>
                      <a:r>
                        <a:rPr kumimoji="0" lang="fr-FR" sz="2800" b="0" i="0" u="none" strike="noStrike" cap="none" normalizeH="0" baseline="0" dirty="0" err="1">
                          <a:ln>
                            <a:noFill/>
                          </a:ln>
                          <a:solidFill>
                            <a:schemeClr val="bg1"/>
                          </a:solidFill>
                          <a:effectLst/>
                          <a:latin typeface="Arial" charset="0"/>
                          <a:cs typeface="Arial" charset="0"/>
                        </a:rPr>
                        <a:t>pays,ils</a:t>
                      </a:r>
                      <a:r>
                        <a:rPr kumimoji="0" lang="fr-FR" sz="2800" b="0" i="0" u="none" strike="noStrike" cap="none" normalizeH="0" baseline="0" dirty="0">
                          <a:ln>
                            <a:noFill/>
                          </a:ln>
                          <a:solidFill>
                            <a:schemeClr val="bg1"/>
                          </a:solidFill>
                          <a:effectLst/>
                          <a:latin typeface="Arial" charset="0"/>
                          <a:cs typeface="Arial" charset="0"/>
                        </a:rPr>
                        <a:t> y demeurent toujours,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59981" name="Rectangle 13"/>
          <p:cNvSpPr>
            <a:spLocks noGrp="1" noChangeArrowheads="1"/>
          </p:cNvSpPr>
          <p:nvPr>
            <p:ph type="ctrTitle"/>
          </p:nvPr>
        </p:nvSpPr>
        <p:spPr/>
        <p:txBody>
          <a:bodyPr/>
          <a:lstStyle/>
          <a:p>
            <a:r>
              <a:rPr lang="en-US"/>
              <a:t>20pm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0994"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61005" name="Rectangle 13"/>
          <p:cNvSpPr>
            <a:spLocks noGrp="1" noChangeArrowheads="1"/>
          </p:cNvSpPr>
          <p:nvPr>
            <p:ph type="ctrTitle"/>
          </p:nvPr>
        </p:nvSpPr>
        <p:spPr/>
        <p:txBody>
          <a:bodyPr/>
          <a:lstStyle/>
          <a:p>
            <a:r>
              <a:rPr lang="en-US"/>
              <a:t>20m</a:t>
            </a:r>
          </a:p>
        </p:txBody>
      </p:sp>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2018"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30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4630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4630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4630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5090"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الأولى</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65101" name="Rectangle 13"/>
          <p:cNvSpPr>
            <a:spLocks noGrp="1" noChangeArrowheads="1"/>
          </p:cNvSpPr>
          <p:nvPr>
            <p:ph type="ctrTitle"/>
          </p:nvPr>
        </p:nvSpPr>
        <p:spPr/>
        <p:txBody>
          <a:bodyPr/>
          <a:lstStyle/>
          <a:p>
            <a:r>
              <a:rPr lang="en-US"/>
              <a:t>20p</a:t>
            </a:r>
          </a:p>
        </p:txBody>
      </p:sp>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6114"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7138"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162"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9186"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0210"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1234"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2258"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3282"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43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53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475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4753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7378"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77389" name="Rectangle 13"/>
          <p:cNvSpPr>
            <a:spLocks noGrp="1" noChangeArrowheads="1"/>
          </p:cNvSpPr>
          <p:nvPr>
            <p:ph type="ctrTitle"/>
          </p:nvPr>
        </p:nvSpPr>
        <p:spPr/>
        <p:txBody>
          <a:bodyPr/>
          <a:lstStyle/>
          <a:p>
            <a:r>
              <a:rPr lang="en-US"/>
              <a:t>20c</a:t>
            </a:r>
          </a:p>
        </p:txBody>
      </p:sp>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402"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9426"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0450"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1474"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24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3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483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4835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4835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5570"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85581" name="Rectangle 13"/>
          <p:cNvSpPr>
            <a:spLocks noGrp="1" noChangeArrowheads="1"/>
          </p:cNvSpPr>
          <p:nvPr>
            <p:ph type="ctrTitle"/>
          </p:nvPr>
        </p:nvSpPr>
        <p:spPr/>
        <p:txBody>
          <a:bodyPr/>
          <a:lstStyle/>
          <a:p>
            <a:r>
              <a:rPr lang="en-US"/>
              <a:t>20a</a:t>
            </a:r>
          </a:p>
        </p:txBody>
      </p:sp>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6594"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7618"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642"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966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0690"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1714"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27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376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47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5810"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37:30-31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37:30-31</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Dieu est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95821" name="Rectangle 13"/>
          <p:cNvSpPr>
            <a:spLocks noGrp="1" noChangeArrowheads="1"/>
          </p:cNvSpPr>
          <p:nvPr>
            <p:ph type="ctrTitle"/>
          </p:nvPr>
        </p:nvSpPr>
        <p:spPr/>
        <p:txBody>
          <a:bodyPr/>
          <a:lstStyle/>
          <a:p>
            <a:r>
              <a:rPr lang="en-US"/>
              <a:t>20pg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6834"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96845" name="Rectangle 13"/>
          <p:cNvSpPr>
            <a:spLocks noGrp="1" noChangeArrowheads="1"/>
          </p:cNvSpPr>
          <p:nvPr>
            <p:ph type="ctrTitle"/>
          </p:nvPr>
        </p:nvSpPr>
        <p:spPr/>
        <p:txBody>
          <a:bodyPr/>
          <a:lstStyle/>
          <a:p>
            <a:r>
              <a:rPr lang="en-US"/>
              <a:t>20g</a:t>
            </a:r>
          </a:p>
        </p:txBody>
      </p:sp>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7858"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8882"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906"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0930"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1954"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2978"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3115" name="Group 11"/>
          <p:cNvGraphicFramePr>
            <a:graphicFrameLocks noGrp="1"/>
          </p:cNvGraphicFramePr>
          <p:nvPr/>
        </p:nvGraphicFramePr>
        <p:xfrm>
          <a:off x="539750" y="4048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first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unième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41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5041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8610"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40:2-3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t>
                      </a:r>
                      <a:r>
                        <a:rPr kumimoji="0" lang="fr-FR" sz="2800" b="0" i="0" u="none" strike="noStrike" cap="none" normalizeH="0" baseline="0" dirty="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88621" name="Rectangle 13"/>
          <p:cNvSpPr>
            <a:spLocks noGrp="1" noChangeArrowheads="1"/>
          </p:cNvSpPr>
          <p:nvPr>
            <p:ph type="ctrTitle"/>
          </p:nvPr>
        </p:nvSpPr>
        <p:spPr/>
        <p:txBody>
          <a:bodyPr/>
          <a:lstStyle/>
          <a:p>
            <a:r>
              <a:rPr lang="en-US"/>
              <a:t>21pv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9634"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89645" name="Rectangle 13"/>
          <p:cNvSpPr>
            <a:spLocks noGrp="1" noChangeArrowheads="1"/>
          </p:cNvSpPr>
          <p:nvPr>
            <p:ph type="ctrTitle"/>
          </p:nvPr>
        </p:nvSpPr>
        <p:spPr/>
        <p:txBody>
          <a:bodyPr/>
          <a:lstStyle/>
          <a:p>
            <a:r>
              <a:rPr lang="en-US"/>
              <a:t>21v</a:t>
            </a:r>
          </a:p>
        </p:txBody>
      </p:sp>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0658"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1682"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27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1927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3730"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89:24,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93741" name="Rectangle 13"/>
          <p:cNvSpPr>
            <a:spLocks noGrp="1" noChangeArrowheads="1"/>
          </p:cNvSpPr>
          <p:nvPr>
            <p:ph type="ctrTitle"/>
          </p:nvPr>
        </p:nvSpPr>
        <p:spPr/>
        <p:txBody>
          <a:bodyPr/>
          <a:lstStyle/>
          <a:p>
            <a:r>
              <a:rPr lang="en-US" dirty="0"/>
              <a:t>21pm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4754"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94765" name="Rectangle 13"/>
          <p:cNvSpPr>
            <a:spLocks noGrp="1" noChangeArrowheads="1"/>
          </p:cNvSpPr>
          <p:nvPr>
            <p:ph type="ctrTitle"/>
          </p:nvPr>
        </p:nvSpPr>
        <p:spPr/>
        <p:txBody>
          <a:bodyPr/>
          <a:lstStyle/>
          <a:p>
            <a:r>
              <a:rPr lang="en-US"/>
              <a:t>21m</a:t>
            </a:r>
          </a:p>
        </p:txBody>
      </p:sp>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5778"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680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7826"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8850"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7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98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1998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1998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1998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1922"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01933" name="Rectangle 13"/>
          <p:cNvSpPr>
            <a:spLocks noGrp="1" noChangeArrowheads="1"/>
          </p:cNvSpPr>
          <p:nvPr>
            <p:ph type="ctrTitle"/>
          </p:nvPr>
        </p:nvSpPr>
        <p:spPr/>
        <p:txBody>
          <a:bodyPr/>
          <a:lstStyle/>
          <a:p>
            <a:r>
              <a:rPr lang="en-US"/>
              <a:t>21p</a:t>
            </a:r>
          </a:p>
        </p:txBody>
      </p:sp>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946"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3970" name="Group 2"/>
          <p:cNvGraphicFramePr>
            <a:graphicFrameLocks noGrp="1"/>
          </p:cNvGraphicFramePr>
          <p:nvPr/>
        </p:nvGraphicFramePr>
        <p:xfrm>
          <a:off x="34925" y="115888"/>
          <a:ext cx="9074150" cy="591744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4994"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60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70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2070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2070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9090"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09101" name="Rectangle 13"/>
          <p:cNvSpPr>
            <a:spLocks noGrp="1" noChangeArrowheads="1"/>
          </p:cNvSpPr>
          <p:nvPr>
            <p:ph type="ctrTitle"/>
          </p:nvPr>
        </p:nvSpPr>
        <p:spPr/>
        <p:txBody>
          <a:bodyPr/>
          <a:lstStyle/>
          <a:p>
            <a:r>
              <a:rPr lang="en-US"/>
              <a:t>21c</a:t>
            </a:r>
          </a:p>
        </p:txBody>
      </p:sp>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0114"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1138"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2162"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3186"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4210"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52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62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2162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2162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2162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8306"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18317" name="Rectangle 13"/>
          <p:cNvSpPr>
            <a:spLocks noGrp="1" noChangeArrowheads="1"/>
          </p:cNvSpPr>
          <p:nvPr>
            <p:ph type="ctrTitle"/>
          </p:nvPr>
        </p:nvSpPr>
        <p:spPr/>
        <p:txBody>
          <a:bodyPr/>
          <a:lstStyle/>
          <a:p>
            <a:r>
              <a:rPr lang="en-US"/>
              <a:t>21a</a:t>
            </a:r>
          </a:p>
        </p:txBody>
      </p:sp>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9330"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0354"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1378"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402"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3426"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4450"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5474"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6498"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7522"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8546"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95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05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16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2642"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32653" name="Rectangle 13"/>
          <p:cNvSpPr>
            <a:spLocks noGrp="1" noChangeArrowheads="1"/>
          </p:cNvSpPr>
          <p:nvPr>
            <p:ph type="ctrTitle"/>
          </p:nvPr>
        </p:nvSpPr>
        <p:spPr/>
        <p:txBody>
          <a:bodyPr/>
          <a:lstStyle/>
          <a:p>
            <a:r>
              <a:rPr lang="en-US"/>
              <a:t>21pg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3666"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33677" name="Rectangle 13"/>
          <p:cNvSpPr>
            <a:spLocks noGrp="1" noChangeArrowheads="1"/>
          </p:cNvSpPr>
          <p:nvPr>
            <p:ph type="ctrTitle"/>
          </p:nvPr>
        </p:nvSpPr>
        <p:spPr/>
        <p:txBody>
          <a:bodyPr/>
          <a:lstStyle/>
          <a:p>
            <a:r>
              <a:rPr lang="en-US"/>
              <a:t>21g</a:t>
            </a:r>
          </a:p>
        </p:txBody>
      </p:sp>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4690"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5714"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6738"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7762"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8786"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6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7401" name="Group 25"/>
          <p:cNvGraphicFramePr>
            <a:graphicFrameLocks noGrp="1"/>
          </p:cNvGraphicFramePr>
          <p:nvPr/>
        </p:nvGraphicFramePr>
        <p:xfrm>
          <a:off x="539750" y="333375"/>
          <a:ext cx="8137525" cy="616305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6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 First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9900"/>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اليوم الأول</a:t>
                      </a:r>
                      <a:r>
                        <a:rPr kumimoji="0" lang="ar-KW" sz="2800" b="1" i="0" u="none" strike="noStrike" cap="none" normalizeH="0" baseline="0">
                          <a:ln>
                            <a:noFill/>
                          </a:ln>
                          <a:solidFill>
                            <a:srgbClr val="FF9900"/>
                          </a:solidFill>
                          <a:effectLst/>
                          <a:latin typeface="Arial" charset="0"/>
                          <a:cs typeface="Arial" charset="0"/>
                        </a:rPr>
                        <a:t> من</a:t>
                      </a:r>
                      <a:r>
                        <a:rPr kumimoji="0" lang="ar-EG" sz="2800" b="1" i="0" u="none" strike="noStrike" cap="none" normalizeH="0" baseline="0">
                          <a:ln>
                            <a:noFill/>
                          </a:ln>
                          <a:solidFill>
                            <a:srgbClr val="FF9900"/>
                          </a:solidFill>
                          <a:effectLst/>
                          <a:latin typeface="Arial" charset="0"/>
                          <a:cs typeface="Arial" charset="0"/>
                        </a:rPr>
                        <a:t> </a:t>
                      </a:r>
                      <a:r>
                        <a:rPr kumimoji="0" lang="ar-KW" sz="2800" b="1" i="0" u="none" strike="noStrike" cap="none" normalizeH="0" baseline="0">
                          <a:ln>
                            <a:noFill/>
                          </a:ln>
                          <a:solidFill>
                            <a:srgbClr val="FF9900"/>
                          </a:solidFill>
                          <a:effectLst/>
                          <a:latin typeface="Arial" charset="0"/>
                          <a:cs typeface="Arial" charset="0"/>
                        </a:rPr>
                        <a:t>شهر </a:t>
                      </a:r>
                      <a:r>
                        <a:rPr kumimoji="0" lang="ar-EG" sz="2800" b="1" i="0" u="none" strike="noStrike" cap="none" normalizeH="0" baseline="0">
                          <a:ln>
                            <a:noFill/>
                          </a:ln>
                          <a:solidFill>
                            <a:srgbClr val="FF9900"/>
                          </a:solidFill>
                          <a:effectLst/>
                          <a:latin typeface="Arial" charset="0"/>
                          <a:cs typeface="Arial" charset="0"/>
                        </a:rPr>
                        <a:t>طوبة</a:t>
                      </a:r>
                      <a:r>
                        <a:rPr kumimoji="0" lang="en-US" sz="2800" b="1"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Deuxième jour du mois de Bashans</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84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5584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4002" name="Group 2"/>
          <p:cNvGraphicFramePr>
            <a:graphicFrameLocks noGrp="1"/>
          </p:cNvGraphicFramePr>
          <p:nvPr/>
        </p:nvGraphicFramePr>
        <p:xfrm>
          <a:off x="34925" y="-26988"/>
          <a:ext cx="9001125" cy="6624321"/>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مورعشية </a:t>
                      </a:r>
                      <a:r>
                        <a:rPr kumimoji="0" lang="en-US" sz="3600" b="0" i="0" u="sng" strike="noStrike" cap="none" normalizeH="0" baseline="0" dirty="0">
                          <a:ln>
                            <a:noFill/>
                          </a:ln>
                          <a:solidFill>
                            <a:srgbClr val="FF9933"/>
                          </a:solidFill>
                          <a:effectLst/>
                          <a:latin typeface="Arial" charset="0"/>
                          <a:cs typeface="Times New Roman" pitchFamily="18" charset="0"/>
                        </a:rPr>
                        <a:t>5:11-12 </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لانك انت تبارك الصدّيق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كانه بترس تحيطه بالرضا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5:11-12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Car toi Éternel, tu bénis le juste, Comme un bouclier, tu l’environnes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04013" name="Rectangle 13"/>
          <p:cNvSpPr>
            <a:spLocks noGrp="1" noChangeArrowheads="1"/>
          </p:cNvSpPr>
          <p:nvPr>
            <p:ph type="ctrTitle"/>
          </p:nvPr>
        </p:nvSpPr>
        <p:spPr/>
        <p:txBody>
          <a:bodyPr/>
          <a:lstStyle/>
          <a:p>
            <a:r>
              <a:rPr lang="en-US"/>
              <a:t>22pv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5026" name="Group 2"/>
          <p:cNvGraphicFramePr>
            <a:graphicFrameLocks noGrp="1"/>
          </p:cNvGraphicFramePr>
          <p:nvPr/>
        </p:nvGraphicFramePr>
        <p:xfrm>
          <a:off x="34925" y="44450"/>
          <a:ext cx="9074150" cy="629761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Arial" charset="0"/>
                        </a:rPr>
                        <a:t>Mathieu </a:t>
                      </a:r>
                      <a:r>
                        <a:rPr kumimoji="0" lang="en-US" sz="28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05037" name="Rectangle 13"/>
          <p:cNvSpPr>
            <a:spLocks noGrp="1" noChangeArrowheads="1"/>
          </p:cNvSpPr>
          <p:nvPr>
            <p:ph type="ctrTitle"/>
          </p:nvPr>
        </p:nvSpPr>
        <p:spPr/>
        <p:txBody>
          <a:bodyPr/>
          <a:lstStyle/>
          <a:p>
            <a:r>
              <a:rPr lang="en-US"/>
              <a:t>22v</a:t>
            </a:r>
          </a:p>
        </p:txBody>
      </p:sp>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6050" name="Group 2"/>
          <p:cNvGraphicFramePr>
            <a:graphicFrameLocks noGrp="1"/>
          </p:cNvGraphicFramePr>
          <p:nvPr/>
        </p:nvGraphicFramePr>
        <p:xfrm>
          <a:off x="34925" y="44450"/>
          <a:ext cx="9074150" cy="6297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7074" name="Group 2"/>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8098" name="Group 2"/>
          <p:cNvGraphicFramePr>
            <a:graphicFrameLocks noGrp="1"/>
          </p:cNvGraphicFramePr>
          <p:nvPr/>
        </p:nvGraphicFramePr>
        <p:xfrm>
          <a:off x="34925" y="0"/>
          <a:ext cx="9074150" cy="6831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122" name="Group 2"/>
          <p:cNvGraphicFramePr>
            <a:graphicFrameLocks noGrp="1"/>
          </p:cNvGraphicFramePr>
          <p:nvPr/>
        </p:nvGraphicFramePr>
        <p:xfrm>
          <a:off x="34925" y="0"/>
          <a:ext cx="9074150" cy="65246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0146" name="Group 2"/>
          <p:cNvGraphicFramePr>
            <a:graphicFrameLocks noGrp="1"/>
          </p:cNvGraphicFramePr>
          <p:nvPr/>
        </p:nvGraphicFramePr>
        <p:xfrm>
          <a:off x="34925" y="115888"/>
          <a:ext cx="9145588" cy="55467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11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5111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2194" name="Group 2"/>
          <p:cNvGraphicFramePr>
            <a:graphicFrameLocks noGrp="1"/>
          </p:cNvGraphicFramePr>
          <p:nvPr/>
        </p:nvGraphicFramePr>
        <p:xfrm>
          <a:off x="107950" y="44450"/>
          <a:ext cx="9001125" cy="602367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34 :19</a:t>
                      </a:r>
                      <a:r>
                        <a:rPr kumimoji="0" lang="ar-EG" sz="3600" b="0" i="0" u="sng" strike="noStrike" cap="none" normalizeH="0" baseline="0">
                          <a:ln>
                            <a:noFill/>
                          </a:ln>
                          <a:solidFill>
                            <a:srgbClr val="FF9933"/>
                          </a:solidFill>
                          <a:effectLst/>
                          <a:latin typeface="Arial" charset="0"/>
                          <a:cs typeface="Arial" charset="0"/>
                        </a:rPr>
                        <a:t>-20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واحد منها لا ينكسر.</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19</a:t>
                      </a:r>
                      <a:r>
                        <a:rPr kumimoji="0" lang="en-US" sz="2800" b="0" i="0" u="none" strike="noStrike" cap="none" normalizeH="0" baseline="0" dirty="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12205" name="Rectangle 13"/>
          <p:cNvSpPr>
            <a:spLocks noGrp="1" noChangeArrowheads="1"/>
          </p:cNvSpPr>
          <p:nvPr>
            <p:ph type="ctrTitle"/>
          </p:nvPr>
        </p:nvSpPr>
        <p:spPr/>
        <p:txBody>
          <a:bodyPr/>
          <a:lstStyle/>
          <a:p>
            <a:r>
              <a:rPr lang="en-US"/>
              <a:t>22pm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3218" name="Group 2"/>
          <p:cNvGraphicFramePr>
            <a:graphicFrameLocks noGrp="1"/>
          </p:cNvGraphicFramePr>
          <p:nvPr/>
        </p:nvGraphicFramePr>
        <p:xfrm>
          <a:off x="34925" y="44450"/>
          <a:ext cx="9145588" cy="683298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13229" name="Rectangle 13"/>
          <p:cNvSpPr>
            <a:spLocks noGrp="1" noChangeArrowheads="1"/>
          </p:cNvSpPr>
          <p:nvPr>
            <p:ph type="ctrTitle"/>
          </p:nvPr>
        </p:nvSpPr>
        <p:spPr/>
        <p:txBody>
          <a:bodyPr/>
          <a:lstStyle/>
          <a:p>
            <a:r>
              <a:rPr lang="en-US"/>
              <a:t>22m</a:t>
            </a:r>
          </a:p>
        </p:txBody>
      </p:sp>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4242" name="Group 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5266" name="Group 2"/>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6290" name="Group 2"/>
          <p:cNvGraphicFramePr>
            <a:graphicFrameLocks noGrp="1"/>
          </p:cNvGraphicFramePr>
          <p:nvPr/>
        </p:nvGraphicFramePr>
        <p:xfrm>
          <a:off x="34925" y="44450"/>
          <a:ext cx="9145588"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73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173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173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173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362"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 say again, let no one think me a fool. If otherwise, at least receive me as a fool, that I also may boast a little. 17  What I speak, I speak not according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19373" name="Rectangle 13"/>
          <p:cNvSpPr>
            <a:spLocks noGrp="1" noChangeArrowheads="1"/>
          </p:cNvSpPr>
          <p:nvPr>
            <p:ph type="ctrTitle"/>
          </p:nvPr>
        </p:nvSpPr>
        <p:spPr/>
        <p:txBody>
          <a:bodyPr/>
          <a:lstStyle/>
          <a:p>
            <a:r>
              <a:rPr lang="en-US"/>
              <a:t>22p</a:t>
            </a:r>
          </a:p>
        </p:txBody>
      </p:sp>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0386" name="Group 2"/>
          <p:cNvGraphicFramePr>
            <a:graphicFrameLocks noGrp="1"/>
          </p:cNvGraphicFramePr>
          <p:nvPr/>
        </p:nvGraphicFramePr>
        <p:xfrm>
          <a:off x="34925" y="44450"/>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hors de sens, avec l’assurance d’avoir de quoi me glorifier. 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it were, foolishly, in this confidence of boasting. 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1410" name="Group 2"/>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2434" name="Group 2"/>
          <p:cNvGraphicFramePr>
            <a:graphicFrameLocks noGrp="1"/>
          </p:cNvGraphicFramePr>
          <p:nvPr/>
        </p:nvGraphicFramePr>
        <p:xfrm>
          <a:off x="34925" y="44450"/>
          <a:ext cx="9145588" cy="59055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3458"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4482" name="Group 2"/>
          <p:cNvGraphicFramePr>
            <a:graphicFrameLocks noGrp="1"/>
          </p:cNvGraphicFramePr>
          <p:nvPr/>
        </p:nvGraphicFramePr>
        <p:xfrm>
          <a:off x="107950" y="44450"/>
          <a:ext cx="9001125" cy="580637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5506" name="Group 2"/>
          <p:cNvGraphicFramePr>
            <a:graphicFrameLocks noGrp="1"/>
          </p:cNvGraphicFramePr>
          <p:nvPr/>
        </p:nvGraphicFramePr>
        <p:xfrm>
          <a:off x="107950" y="44450"/>
          <a:ext cx="9001125"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6530" name="Group 2"/>
          <p:cNvGraphicFramePr>
            <a:graphicFrameLocks noGrp="1"/>
          </p:cNvGraphicFramePr>
          <p:nvPr/>
        </p:nvGraphicFramePr>
        <p:xfrm>
          <a:off x="107950" y="44450"/>
          <a:ext cx="8928100"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7554" name="Group 2"/>
          <p:cNvGraphicFramePr>
            <a:graphicFrameLocks noGrp="1"/>
          </p:cNvGraphicFramePr>
          <p:nvPr/>
        </p:nvGraphicFramePr>
        <p:xfrm>
          <a:off x="107950" y="44450"/>
          <a:ext cx="9001125" cy="677088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8578" name="Group 2"/>
          <p:cNvGraphicFramePr>
            <a:graphicFrameLocks noGrp="1"/>
          </p:cNvGraphicFramePr>
          <p:nvPr/>
        </p:nvGraphicFramePr>
        <p:xfrm>
          <a:off x="107950" y="44450"/>
          <a:ext cx="9001125"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9602" name="Group 2"/>
          <p:cNvGraphicFramePr>
            <a:graphicFrameLocks noGrp="1"/>
          </p:cNvGraphicFramePr>
          <p:nvPr/>
        </p:nvGraphicFramePr>
        <p:xfrm>
          <a:off x="107950" y="44450"/>
          <a:ext cx="9001125" cy="676872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fut ravi jusqu’au troisième ciel. 3 Et je sais que cet homme était–ce dans son corps ou sans son corps ? je ne sais, Dieu le sait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0626" name="Group 2"/>
          <p:cNvGraphicFramePr>
            <a:graphicFrameLocks noGrp="1"/>
          </p:cNvGraphicFramePr>
          <p:nvPr/>
        </p:nvGraphicFramePr>
        <p:xfrm>
          <a:off x="34925" y="44450"/>
          <a:ext cx="9001125"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1650" name="Group 2"/>
          <p:cNvGraphicFramePr>
            <a:graphicFrameLocks noGrp="1"/>
          </p:cNvGraphicFramePr>
          <p:nvPr/>
        </p:nvGraphicFramePr>
        <p:xfrm>
          <a:off x="34925" y="44450"/>
          <a:ext cx="9074150" cy="61214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2674" name="Group 2"/>
          <p:cNvGraphicFramePr>
            <a:graphicFrameLocks noGrp="1"/>
          </p:cNvGraphicFramePr>
          <p:nvPr/>
        </p:nvGraphicFramePr>
        <p:xfrm>
          <a:off x="34925" y="44450"/>
          <a:ext cx="9074150" cy="63441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3698" name="Group 2"/>
          <p:cNvGraphicFramePr>
            <a:graphicFrameLocks noGrp="1"/>
          </p:cNvGraphicFramePr>
          <p:nvPr/>
        </p:nvGraphicFramePr>
        <p:xfrm>
          <a:off x="107950" y="44450"/>
          <a:ext cx="9001125"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4722" name="Group 2"/>
          <p:cNvGraphicFramePr>
            <a:graphicFrameLocks noGrp="1"/>
          </p:cNvGraphicFramePr>
          <p:nvPr/>
        </p:nvGraphicFramePr>
        <p:xfrm>
          <a:off x="34925" y="44450"/>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5746"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6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7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537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5377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9842" name="Group 2"/>
          <p:cNvGraphicFramePr>
            <a:graphicFrameLocks noGrp="1"/>
          </p:cNvGraphicFramePr>
          <p:nvPr/>
        </p:nvGraphicFramePr>
        <p:xfrm>
          <a:off x="34925"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39853" name="Rectangle 13"/>
          <p:cNvSpPr>
            <a:spLocks noGrp="1" noChangeArrowheads="1"/>
          </p:cNvSpPr>
          <p:nvPr>
            <p:ph type="ctrTitle"/>
          </p:nvPr>
        </p:nvSpPr>
        <p:spPr/>
        <p:txBody>
          <a:bodyPr/>
          <a:lstStyle/>
          <a:p>
            <a:r>
              <a:rPr lang="en-US"/>
              <a:t>22c</a:t>
            </a:r>
          </a:p>
        </p:txBody>
      </p:sp>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0866" name="Group 2"/>
          <p:cNvGraphicFramePr>
            <a:graphicFrameLocks noGrp="1"/>
          </p:cNvGraphicFramePr>
          <p:nvPr/>
        </p:nvGraphicFramePr>
        <p:xfrm>
          <a:off x="107950" y="115888"/>
          <a:ext cx="9001125"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1890" name="Group 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2914" name="Group 2"/>
          <p:cNvGraphicFramePr>
            <a:graphicFrameLocks noGrp="1"/>
          </p:cNvGraphicFramePr>
          <p:nvPr/>
        </p:nvGraphicFramePr>
        <p:xfrm>
          <a:off x="34925" y="115888"/>
          <a:ext cx="9074150" cy="57626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3938" name="Group 2"/>
          <p:cNvGraphicFramePr>
            <a:graphicFrameLocks noGrp="1"/>
          </p:cNvGraphicFramePr>
          <p:nvPr/>
        </p:nvGraphicFramePr>
        <p:xfrm>
          <a:off x="107950" y="44450"/>
          <a:ext cx="9001125"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4962" name="Group 2"/>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5986" name="Group 2"/>
          <p:cNvGraphicFramePr>
            <a:graphicFrameLocks noGrp="1"/>
          </p:cNvGraphicFramePr>
          <p:nvPr/>
        </p:nvGraphicFramePr>
        <p:xfrm>
          <a:off x="107950" y="44450"/>
          <a:ext cx="9001125" cy="6480176"/>
        </p:xfrm>
        <a:graphic>
          <a:graphicData uri="http://schemas.openxmlformats.org/drawingml/2006/table">
            <a:tbl>
              <a:tblPr rtl="1"/>
              <a:tblGrid>
                <a:gridCol w="5329237">
                  <a:extLst>
                    <a:ext uri="{9D8B030D-6E8A-4147-A177-3AD203B41FA5}">
                      <a16:colId xmlns:a16="http://schemas.microsoft.com/office/drawing/2014/main" val="20000"/>
                    </a:ext>
                  </a:extLst>
                </a:gridCol>
                <a:gridCol w="36718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70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80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5480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5480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5480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0082" name="Group 2"/>
          <p:cNvGraphicFramePr>
            <a:graphicFrameLocks noGrp="1"/>
          </p:cNvGraphicFramePr>
          <p:nvPr/>
        </p:nvGraphicFramePr>
        <p:xfrm>
          <a:off x="107950" y="44450"/>
          <a:ext cx="9001125"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50093" name="Rectangle 13"/>
          <p:cNvSpPr>
            <a:spLocks noGrp="1" noChangeArrowheads="1"/>
          </p:cNvSpPr>
          <p:nvPr>
            <p:ph type="ctrTitle"/>
          </p:nvPr>
        </p:nvSpPr>
        <p:spPr/>
        <p:txBody>
          <a:bodyPr/>
          <a:lstStyle/>
          <a:p>
            <a:r>
              <a:rPr lang="en-US"/>
              <a:t>22a</a:t>
            </a:r>
          </a:p>
        </p:txBody>
      </p:sp>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1106"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2130"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فحسن هذا القول امام كل الجمهور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5 Ce discours plut à toute la multitude.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5 And the saying pleased the whole multitude.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3154" name="Group 2"/>
          <p:cNvGraphicFramePr>
            <a:graphicFrameLocks noGrp="1"/>
          </p:cNvGraphicFramePr>
          <p:nvPr/>
        </p:nvGraphicFramePr>
        <p:xfrm>
          <a:off x="34925" y="44450"/>
          <a:ext cx="9001125" cy="6230303"/>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4178" name="Group 2"/>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5202"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6226" name="Group 2"/>
          <p:cNvGraphicFramePr>
            <a:graphicFrameLocks noGrp="1"/>
          </p:cNvGraphicFramePr>
          <p:nvPr/>
        </p:nvGraphicFramePr>
        <p:xfrm>
          <a:off x="107950" y="44450"/>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7250"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8274"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9298" name="Group 2"/>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13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23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3394" name="Group 2"/>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63405" name="Rectangle 13"/>
          <p:cNvSpPr>
            <a:spLocks noGrp="1" noChangeArrowheads="1"/>
          </p:cNvSpPr>
          <p:nvPr>
            <p:ph type="ctrTitle"/>
          </p:nvPr>
        </p:nvSpPr>
        <p:spPr/>
        <p:txBody>
          <a:bodyPr/>
          <a:lstStyle/>
          <a:p>
            <a:r>
              <a:rPr lang="en-US"/>
              <a:t>22pg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4418" name="Group 2"/>
          <p:cNvGraphicFramePr>
            <a:graphicFrameLocks noGrp="1"/>
          </p:cNvGraphicFramePr>
          <p:nvPr/>
        </p:nvGraphicFramePr>
        <p:xfrm>
          <a:off x="34925" y="44450"/>
          <a:ext cx="9074150" cy="6771069"/>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64429" name="Rectangle 13"/>
          <p:cNvSpPr>
            <a:spLocks noGrp="1" noChangeArrowheads="1"/>
          </p:cNvSpPr>
          <p:nvPr>
            <p:ph type="ctrTitle"/>
          </p:nvPr>
        </p:nvSpPr>
        <p:spPr/>
        <p:txBody>
          <a:bodyPr/>
          <a:lstStyle/>
          <a:p>
            <a:r>
              <a:rPr lang="en-US"/>
              <a:t>22g</a:t>
            </a:r>
          </a:p>
        </p:txBody>
      </p:sp>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5442" name="Group 2"/>
          <p:cNvGraphicFramePr>
            <a:graphicFrameLocks noGrp="1"/>
          </p:cNvGraphicFramePr>
          <p:nvPr/>
        </p:nvGraphicFramePr>
        <p:xfrm>
          <a:off x="34925" y="44450"/>
          <a:ext cx="9074150" cy="62303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 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6466" name="Group 2"/>
          <p:cNvGraphicFramePr>
            <a:graphicFrameLocks noGrp="1"/>
          </p:cNvGraphicFramePr>
          <p:nvPr/>
        </p:nvGraphicFramePr>
        <p:xfrm>
          <a:off x="107950" y="44450"/>
          <a:ext cx="9001125"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7490" name="Group 2"/>
          <p:cNvGraphicFramePr>
            <a:graphicFrameLocks noGrp="1"/>
          </p:cNvGraphicFramePr>
          <p:nvPr/>
        </p:nvGraphicFramePr>
        <p:xfrm>
          <a:off x="107950" y="115888"/>
          <a:ext cx="9001125"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8514" name="Group 2"/>
          <p:cNvGraphicFramePr>
            <a:graphicFrameLocks noGrp="1"/>
          </p:cNvGraphicFramePr>
          <p:nvPr/>
        </p:nvGraphicFramePr>
        <p:xfrm>
          <a:off x="107950" y="44450"/>
          <a:ext cx="9001125"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9538" name="Group 2"/>
          <p:cNvGraphicFramePr>
            <a:graphicFrameLocks noGrp="1"/>
          </p:cNvGraphicFramePr>
          <p:nvPr/>
        </p:nvGraphicFramePr>
        <p:xfrm>
          <a:off x="107950" y="44450"/>
          <a:ext cx="9001125"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0562" name="Group 2"/>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1586" name="Group 2"/>
          <p:cNvGraphicFramePr>
            <a:graphicFrameLocks noGrp="1"/>
          </p:cNvGraphicFramePr>
          <p:nvPr/>
        </p:nvGraphicFramePr>
        <p:xfrm>
          <a:off x="34925" y="115888"/>
          <a:ext cx="9001125" cy="580421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2610" name="Group 2"/>
          <p:cNvGraphicFramePr>
            <a:graphicFrameLocks noGrp="1"/>
          </p:cNvGraphicFramePr>
          <p:nvPr/>
        </p:nvGraphicFramePr>
        <p:xfrm>
          <a:off x="107950" y="44450"/>
          <a:ext cx="9001125"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3634" name="Group 2"/>
          <p:cNvGraphicFramePr>
            <a:graphicFrameLocks noGrp="1"/>
          </p:cNvGraphicFramePr>
          <p:nvPr/>
        </p:nvGraphicFramePr>
        <p:xfrm>
          <a:off x="107950" y="115888"/>
          <a:ext cx="9001125" cy="561816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4658" name="Group 2"/>
          <p:cNvGraphicFramePr>
            <a:graphicFrameLocks noGrp="1"/>
          </p:cNvGraphicFramePr>
          <p:nvPr/>
        </p:nvGraphicFramePr>
        <p:xfrm>
          <a:off x="107950" y="115888"/>
          <a:ext cx="8928100" cy="5546726"/>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0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1127" name="Group 23"/>
          <p:cNvGraphicFramePr>
            <a:graphicFrameLocks noGrp="1"/>
          </p:cNvGraphicFramePr>
          <p:nvPr/>
        </p:nvGraphicFramePr>
        <p:xfrm>
          <a:off x="539750" y="1052513"/>
          <a:ext cx="8137525" cy="53583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Twenty third of month of Bashans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(Thirty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والعشرون من شهر بشنس</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rgbClr val="FF9900"/>
                          </a:solidFill>
                          <a:effectLst/>
                          <a:latin typeface="Arial" charset="0"/>
                          <a:cs typeface="Arial" charset="0"/>
                        </a:rPr>
                        <a:t>( اليوم الثلاثون</a:t>
                      </a:r>
                      <a:r>
                        <a:rPr kumimoji="0" lang="ar-KW" sz="2800" b="0" i="0" u="none" strike="noStrike" cap="none" normalizeH="0" baseline="0">
                          <a:ln>
                            <a:noFill/>
                          </a:ln>
                          <a:solidFill>
                            <a:srgbClr val="FF9900"/>
                          </a:solidFill>
                          <a:effectLst/>
                          <a:latin typeface="Arial" charset="0"/>
                          <a:cs typeface="Arial" charset="0"/>
                        </a:rPr>
                        <a:t> من</a:t>
                      </a:r>
                      <a:r>
                        <a:rPr kumimoji="0" lang="ar-EG" sz="2800" b="0" i="0" u="none" strike="noStrike" cap="none" normalizeH="0" baseline="0">
                          <a:ln>
                            <a:noFill/>
                          </a:ln>
                          <a:solidFill>
                            <a:srgbClr val="FF9900"/>
                          </a:solidFill>
                          <a:effectLst/>
                          <a:latin typeface="Arial" charset="0"/>
                          <a:cs typeface="Arial" charset="0"/>
                        </a:rPr>
                        <a:t> </a:t>
                      </a:r>
                      <a:r>
                        <a:rPr kumimoji="0" lang="ar-KW" sz="2800" b="0" i="0" u="none" strike="noStrike" cap="none" normalizeH="0" baseline="0">
                          <a:ln>
                            <a:noFill/>
                          </a:ln>
                          <a:solidFill>
                            <a:srgbClr val="FF9900"/>
                          </a:solidFill>
                          <a:effectLst/>
                          <a:latin typeface="Arial" charset="0"/>
                          <a:cs typeface="Arial" charset="0"/>
                        </a:rPr>
                        <a:t>شهر </a:t>
                      </a:r>
                      <a:r>
                        <a:rPr kumimoji="0" lang="ar-EG" sz="2800" b="0" i="0" u="none" strike="noStrike" cap="none" normalizeH="0" baseline="0">
                          <a:ln>
                            <a:noFill/>
                          </a:ln>
                          <a:solidFill>
                            <a:srgbClr val="FF9900"/>
                          </a:solidFill>
                          <a:effectLst/>
                          <a:latin typeface="Arial" charset="0"/>
                          <a:cs typeface="Arial" charset="0"/>
                        </a:rPr>
                        <a:t>برمودة )</a:t>
                      </a:r>
                      <a:endParaRPr kumimoji="0" lang="en-US"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2800" b="1" i="0" u="none" strike="noStrike" cap="none" normalizeH="0" baseline="0">
                          <a:ln>
                            <a:noFill/>
                          </a:ln>
                          <a:solidFill>
                            <a:srgbClr val="FF9900"/>
                          </a:solidFill>
                          <a:effectLst/>
                          <a:latin typeface="Arial" charset="0"/>
                          <a:cs typeface="Arial" charset="0"/>
                        </a:rPr>
                        <a:t> </a:t>
                      </a:r>
                      <a:r>
                        <a:rPr kumimoji="0" lang="fr-CA" sz="3600" b="0" i="0" u="none" strike="noStrike" cap="none" normalizeH="0" baseline="0">
                          <a:ln>
                            <a:noFill/>
                          </a:ln>
                          <a:solidFill>
                            <a:srgbClr val="FF9900"/>
                          </a:solidFill>
                          <a:effectLst/>
                          <a:latin typeface="Arial" charset="0"/>
                          <a:cs typeface="Arial" charset="0"/>
                        </a:rPr>
                        <a:t>Vingt troisième</a:t>
                      </a:r>
                      <a:r>
                        <a:rPr kumimoji="0" lang="en-US" sz="3600" b="0" i="0" u="none" strike="noStrike" cap="none" normalizeH="0" baseline="0">
                          <a:ln>
                            <a:noFill/>
                          </a:ln>
                          <a:solidFill>
                            <a:srgbClr val="FF9900"/>
                          </a:solidFill>
                          <a:effectLst/>
                          <a:latin typeface="Arial" charset="0"/>
                          <a:cs typeface="Arial" charset="0"/>
                        </a:rPr>
                        <a:t> </a:t>
                      </a:r>
                      <a:r>
                        <a:rPr kumimoji="0" lang="fr-CA" sz="3600" b="0" i="0" u="none" strike="noStrike" cap="none" normalizeH="0" baseline="0">
                          <a:ln>
                            <a:noFill/>
                          </a:ln>
                          <a:solidFill>
                            <a:srgbClr val="FF9900"/>
                          </a:solidFill>
                          <a:effectLst/>
                          <a:latin typeface="Arial" charset="0"/>
                          <a:cs typeface="Arial" charset="0"/>
                        </a:rPr>
                        <a:t>jour du mois du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Trentième  jour du mois de </a:t>
                      </a:r>
                      <a:r>
                        <a:rPr kumimoji="0" lang="en-US" sz="2800" b="0" i="0" u="none" strike="noStrike" cap="none" normalizeH="0" baseline="0">
                          <a:ln>
                            <a:noFill/>
                          </a:ln>
                          <a:solidFill>
                            <a:srgbClr val="FF9900"/>
                          </a:solidFill>
                          <a:effectLst/>
                          <a:latin typeface="Arial" charset="0"/>
                          <a:cs typeface="Arial" charset="0"/>
                        </a:rPr>
                        <a:t>Baramudah</a:t>
                      </a:r>
                      <a:endParaRPr kumimoji="0" lang="fr-CA" sz="28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21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321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5682" name="Group 2"/>
          <p:cNvGraphicFramePr>
            <a:graphicFrameLocks noGrp="1"/>
          </p:cNvGraphicFramePr>
          <p:nvPr/>
        </p:nvGraphicFramePr>
        <p:xfrm>
          <a:off x="34925" y="76200"/>
          <a:ext cx="9001125" cy="6224970"/>
        </p:xfrm>
        <a:graphic>
          <a:graphicData uri="http://schemas.openxmlformats.org/drawingml/2006/table">
            <a:tbl>
              <a:tblPr rtl="1"/>
              <a:tblGrid>
                <a:gridCol w="4083050">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بشَّرتُ بعدلِكَ في جماعةٍ عظيمةٍ. هوذا لا أمنعُ شفتيَّ. وأقامَ على الصَّخرة رجليَّ. وسهَّل خطواتي.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75693" name="Rectangle 13"/>
          <p:cNvSpPr>
            <a:spLocks noGrp="1" noChangeArrowheads="1"/>
          </p:cNvSpPr>
          <p:nvPr>
            <p:ph type="ctrTitle"/>
          </p:nvPr>
        </p:nvSpPr>
        <p:spPr/>
        <p:txBody>
          <a:bodyPr/>
          <a:lstStyle/>
          <a:p>
            <a:r>
              <a:rPr lang="en-US"/>
              <a:t>23pv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6706" name="Group 2"/>
          <p:cNvGraphicFramePr>
            <a:graphicFrameLocks noGrp="1"/>
          </p:cNvGraphicFramePr>
          <p:nvPr/>
        </p:nvGraphicFramePr>
        <p:xfrm>
          <a:off x="107950" y="44450"/>
          <a:ext cx="9001125" cy="633412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( 6 : 6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parcourait les villages des environs en enseignant. 7 Il fait venir les Douze. Et il commença à les envoyer deux par deux, leur donnant autorité sur les esprits impurs.</a:t>
                      </a:r>
                      <a:r>
                        <a:rPr kumimoji="0" lang="fr-FR"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76717" name="Rectangle 13"/>
          <p:cNvSpPr>
            <a:spLocks noGrp="1" noChangeArrowheads="1"/>
          </p:cNvSpPr>
          <p:nvPr>
            <p:ph type="ctrTitle"/>
          </p:nvPr>
        </p:nvSpPr>
        <p:spPr/>
        <p:txBody>
          <a:bodyPr/>
          <a:lstStyle/>
          <a:p>
            <a:r>
              <a:rPr lang="en-US"/>
              <a:t>23v</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7730" name="Group 2"/>
          <p:cNvGraphicFramePr>
            <a:graphicFrameLocks noGrp="1"/>
          </p:cNvGraphicFramePr>
          <p:nvPr/>
        </p:nvGraphicFramePr>
        <p:xfrm>
          <a:off x="34925" y="115888"/>
          <a:ext cx="9074150" cy="615886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8754" name="Group 2"/>
          <p:cNvGraphicFramePr>
            <a:graphicFrameLocks noGrp="1"/>
          </p:cNvGraphicFramePr>
          <p:nvPr/>
        </p:nvGraphicFramePr>
        <p:xfrm>
          <a:off x="34925" y="0"/>
          <a:ext cx="9074150" cy="682752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demeurez-y jusqu'à ce que vous quittiez l'endroit. 11Si une localité ne vous accueille pas et si l'on ne vous écoute pas, en partant de là, secouez la poussière de vos pieds: ils auront là un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9778" name="Group 2"/>
          <p:cNvGraphicFramePr>
            <a:graphicFrameLocks noGrp="1"/>
          </p:cNvGraphicFramePr>
          <p:nvPr/>
        </p:nvGraphicFramePr>
        <p:xfrm>
          <a:off x="34925" y="44450"/>
          <a:ext cx="9145588" cy="57292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5808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1826" name="Group 2"/>
          <p:cNvGraphicFramePr>
            <a:graphicFrameLocks noGrp="1"/>
          </p:cNvGraphicFramePr>
          <p:nvPr/>
        </p:nvGraphicFramePr>
        <p:xfrm>
          <a:off x="107950" y="44450"/>
          <a:ext cx="9072563" cy="6108192"/>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105:1, 2-3</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81837" name="Rectangle 13"/>
          <p:cNvSpPr>
            <a:spLocks noGrp="1" noChangeArrowheads="1"/>
          </p:cNvSpPr>
          <p:nvPr>
            <p:ph type="ctrTitle"/>
          </p:nvPr>
        </p:nvSpPr>
        <p:spPr/>
        <p:txBody>
          <a:bodyPr/>
          <a:lstStyle/>
          <a:p>
            <a:r>
              <a:rPr lang="en-US"/>
              <a:t>23pm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2850" name="Group 2"/>
          <p:cNvGraphicFramePr>
            <a:graphicFrameLocks noGrp="1"/>
          </p:cNvGraphicFramePr>
          <p:nvPr/>
        </p:nvGraphicFramePr>
        <p:xfrm>
          <a:off x="0" y="44450"/>
          <a:ext cx="9180513" cy="6793992"/>
        </p:xfrm>
        <a:graphic>
          <a:graphicData uri="http://schemas.openxmlformats.org/drawingml/2006/table">
            <a:tbl>
              <a:tblPr rtl="1"/>
              <a:tblGrid>
                <a:gridCol w="4537075">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( 10 : 17 – 30 )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82861" name="Rectangle 13"/>
          <p:cNvSpPr>
            <a:spLocks noGrp="1" noChangeArrowheads="1"/>
          </p:cNvSpPr>
          <p:nvPr>
            <p:ph type="ctrTitle"/>
          </p:nvPr>
        </p:nvSpPr>
        <p:spPr/>
        <p:txBody>
          <a:bodyPr/>
          <a:lstStyle/>
          <a:p>
            <a:r>
              <a:rPr lang="en-US"/>
              <a:t>23m</a:t>
            </a:r>
          </a:p>
        </p:txBody>
      </p:sp>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3874" name="Group 2"/>
          <p:cNvGraphicFramePr>
            <a:graphicFrameLocks noGrp="1"/>
          </p:cNvGraphicFramePr>
          <p:nvPr/>
        </p:nvGraphicFramePr>
        <p:xfrm>
          <a:off x="0" y="115888"/>
          <a:ext cx="9109075" cy="6766560"/>
        </p:xfrm>
        <a:graphic>
          <a:graphicData uri="http://schemas.openxmlformats.org/drawingml/2006/table">
            <a:tbl>
              <a:tblPr rtl="1"/>
              <a:tblGrid>
                <a:gridCol w="4765675">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4898" name="Group 2"/>
          <p:cNvGraphicFramePr>
            <a:graphicFrameLocks noGrp="1"/>
          </p:cNvGraphicFramePr>
          <p:nvPr/>
        </p:nvGraphicFramePr>
        <p:xfrm>
          <a:off x="107950" y="44450"/>
          <a:ext cx="8928100" cy="6827520"/>
        </p:xfrm>
        <a:graphic>
          <a:graphicData uri="http://schemas.openxmlformats.org/drawingml/2006/table">
            <a:tbl>
              <a:tblPr rtl="1"/>
              <a:tblGrid>
                <a:gridCol w="40830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"Une seule chose te manque: va, ce que tu as vends-le, donne-le aux pauvres et tu auras un trésor dans le ciel; puis viens,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5922" name="Group 2"/>
          <p:cNvGraphicFramePr>
            <a:graphicFrameLocks noGrp="1"/>
          </p:cNvGraphicFramePr>
          <p:nvPr/>
        </p:nvGraphicFramePr>
        <p:xfrm>
          <a:off x="107950" y="76200"/>
          <a:ext cx="8928100" cy="6766560"/>
        </p:xfrm>
        <a:graphic>
          <a:graphicData uri="http://schemas.openxmlformats.org/drawingml/2006/table">
            <a:tbl>
              <a:tblPr rtl="1"/>
              <a:tblGrid>
                <a:gridCol w="4387850">
                  <a:extLst>
                    <a:ext uri="{9D8B030D-6E8A-4147-A177-3AD203B41FA5}">
                      <a16:colId xmlns:a16="http://schemas.microsoft.com/office/drawing/2014/main" val="20000"/>
                    </a:ext>
                  </a:extLst>
                </a:gridCol>
                <a:gridCol w="454025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Regardant autour de lui, Jésus dit à ses disciples: "Qu'il sera difficile à ceux qui ont les richesses d'entrer dans le Royaume de Dieu!24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6946" name="Group 2"/>
          <p:cNvGraphicFramePr>
            <a:graphicFrameLocks noGrp="1"/>
          </p:cNvGraphicFramePr>
          <p:nvPr/>
        </p:nvGraphicFramePr>
        <p:xfrm>
          <a:off x="107950" y="115888"/>
          <a:ext cx="9001125" cy="6766560"/>
        </p:xfrm>
        <a:graphic>
          <a:graphicData uri="http://schemas.openxmlformats.org/drawingml/2006/table">
            <a:tbl>
              <a:tblPr rtl="1"/>
              <a:tblGrid>
                <a:gridCol w="4689475">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7970" name="Group 2"/>
          <p:cNvGraphicFramePr>
            <a:graphicFrameLocks noGrp="1"/>
          </p:cNvGraphicFramePr>
          <p:nvPr/>
        </p:nvGraphicFramePr>
        <p:xfrm>
          <a:off x="0" y="76200"/>
          <a:ext cx="9067800" cy="6827520"/>
        </p:xfrm>
        <a:graphic>
          <a:graphicData uri="http://schemas.openxmlformats.org/drawingml/2006/table">
            <a:tbl>
              <a:tblPr rtl="1"/>
              <a:tblGrid>
                <a:gridCol w="42227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639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not with God; for with God all things are possible. 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8994" name="Group 2"/>
          <p:cNvGraphicFramePr>
            <a:graphicFrameLocks noGrp="1"/>
          </p:cNvGraphicFramePr>
          <p:nvPr/>
        </p:nvGraphicFramePr>
        <p:xfrm>
          <a:off x="107950" y="115888"/>
          <a:ext cx="9001125" cy="6028182"/>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à cause de moi et à cause de l'Évangile, 30 sans recevoir au centuple maintenant, en ce temps-ci, maisons, frères, </a:t>
                      </a:r>
                      <a:r>
                        <a:rPr kumimoji="0" lang="fr-FR" sz="2800" b="0" i="0" u="none" strike="noStrike" cap="none" normalizeH="0" baseline="0" dirty="0" err="1">
                          <a:ln>
                            <a:noFill/>
                          </a:ln>
                          <a:solidFill>
                            <a:schemeClr val="bg1"/>
                          </a:solidFill>
                          <a:effectLst/>
                          <a:latin typeface="Arial" charset="0"/>
                          <a:cs typeface="Arial" charset="0"/>
                        </a:rPr>
                        <a:t>soeurs</a:t>
                      </a:r>
                      <a:r>
                        <a:rPr kumimoji="0" lang="fr-FR" sz="2800" b="0" i="0" u="none" strike="noStrike" cap="none" normalizeH="0" baseline="0" dirty="0">
                          <a:ln>
                            <a:noFill/>
                          </a:ln>
                          <a:solidFill>
                            <a:schemeClr val="bg1"/>
                          </a:solidFill>
                          <a:effectLst/>
                          <a:latin typeface="Arial" charset="0"/>
                          <a:cs typeface="Arial" charset="0"/>
                        </a:rPr>
                        <a:t>,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00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900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900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900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2066" name="Group 2"/>
          <p:cNvGraphicFramePr>
            <a:graphicFrameLocks noGrp="1"/>
          </p:cNvGraphicFramePr>
          <p:nvPr/>
        </p:nvGraphicFramePr>
        <p:xfrm>
          <a:off x="34925" y="44450"/>
          <a:ext cx="9074150" cy="669010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3:10-4:18</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a:t>
                      </a:r>
                      <a:r>
                        <a:rPr kumimoji="0" lang="en-US" sz="3200" b="0" i="0" u="sng" strike="noStrike" cap="none" normalizeH="0" baseline="0">
                          <a:ln>
                            <a:noFill/>
                          </a:ln>
                          <a:solidFill>
                            <a:srgbClr val="FF9933"/>
                          </a:solidFill>
                          <a:effectLst/>
                          <a:latin typeface="Arial" charset="0"/>
                          <a:cs typeface="Times New Roman" pitchFamily="18" charset="0"/>
                        </a:rPr>
                        <a:t>3:10-4:18</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92077" name="Rectangle 13"/>
          <p:cNvSpPr>
            <a:spLocks noGrp="1" noChangeArrowheads="1"/>
          </p:cNvSpPr>
          <p:nvPr>
            <p:ph type="ctrTitle"/>
          </p:nvPr>
        </p:nvSpPr>
        <p:spPr/>
        <p:txBody>
          <a:bodyPr/>
          <a:lstStyle/>
          <a:p>
            <a:r>
              <a:rPr lang="en-US"/>
              <a:t>23p</a:t>
            </a:r>
          </a:p>
        </p:txBody>
      </p:sp>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3090" name="Group 2"/>
          <p:cNvGraphicFramePr>
            <a:graphicFrameLocks noGrp="1"/>
          </p:cNvGraphicFramePr>
          <p:nvPr/>
        </p:nvGraphicFramePr>
        <p:xfrm>
          <a:off x="34925" y="44450"/>
          <a:ext cx="9145588" cy="6900672"/>
        </p:xfrm>
        <a:graphic>
          <a:graphicData uri="http://schemas.openxmlformats.org/drawingml/2006/table">
            <a:tbl>
              <a:tblPr rtl="1"/>
              <a:tblGrid>
                <a:gridCol w="4837113">
                  <a:extLst>
                    <a:ext uri="{9D8B030D-6E8A-4147-A177-3AD203B41FA5}">
                      <a16:colId xmlns:a16="http://schemas.microsoft.com/office/drawing/2014/main" val="20000"/>
                    </a:ext>
                  </a:extLst>
                </a:gridCol>
                <a:gridCol w="4308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4114" name="Group 2"/>
          <p:cNvGraphicFramePr>
            <a:graphicFrameLocks noGrp="1"/>
          </p:cNvGraphicFramePr>
          <p:nvPr/>
        </p:nvGraphicFramePr>
        <p:xfrm>
          <a:off x="34925" y="1158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5138" name="Group 2"/>
          <p:cNvGraphicFramePr>
            <a:graphicFrameLocks noGrp="1"/>
          </p:cNvGraphicFramePr>
          <p:nvPr/>
        </p:nvGraphicFramePr>
        <p:xfrm>
          <a:off x="34925" y="44450"/>
          <a:ext cx="9145588" cy="6152134"/>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6162" name="Group 2"/>
          <p:cNvGraphicFramePr>
            <a:graphicFrameLocks noGrp="1"/>
          </p:cNvGraphicFramePr>
          <p:nvPr/>
        </p:nvGraphicFramePr>
        <p:xfrm>
          <a:off x="34925" y="44450"/>
          <a:ext cx="9145588" cy="64411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7186" name="Group 2"/>
          <p:cNvGraphicFramePr>
            <a:graphicFrameLocks noGrp="1"/>
          </p:cNvGraphicFramePr>
          <p:nvPr/>
        </p:nvGraphicFramePr>
        <p:xfrm>
          <a:off x="34925" y="44450"/>
          <a:ext cx="9145588" cy="6339840"/>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8210" name="Group 2"/>
          <p:cNvGraphicFramePr>
            <a:graphicFrameLocks noGrp="1"/>
          </p:cNvGraphicFramePr>
          <p:nvPr/>
        </p:nvGraphicFramePr>
        <p:xfrm>
          <a:off x="34925" y="44450"/>
          <a:ext cx="9145588" cy="65855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toi cependant, sois sobre en toutes choses, supporte la souffrance, fais oeuvre d'évangéliste, remplis ton ministère. 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9234" name="Group 2"/>
          <p:cNvGraphicFramePr>
            <a:graphicFrameLocks noGrp="1"/>
          </p:cNvGraphicFramePr>
          <p:nvPr/>
        </p:nvGraphicFramePr>
        <p:xfrm>
          <a:off x="34925" y="44450"/>
          <a:ext cx="9074150" cy="5998464"/>
        </p:xfrm>
        <a:graphic>
          <a:graphicData uri="http://schemas.openxmlformats.org/drawingml/2006/table">
            <a:tbl>
              <a:tblPr rtl="1"/>
              <a:tblGrid>
                <a:gridCol w="4308475">
                  <a:extLst>
                    <a:ext uri="{9D8B030D-6E8A-4147-A177-3AD203B41FA5}">
                      <a16:colId xmlns:a16="http://schemas.microsoft.com/office/drawing/2014/main" val="20000"/>
                    </a:ext>
                  </a:extLst>
                </a:gridCol>
                <a:gridCol w="4765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 9 mais à tous ceux qui auront aimé sa manifestation.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0258" name="Group 2"/>
          <p:cNvGraphicFramePr>
            <a:graphicFrameLocks noGrp="1"/>
          </p:cNvGraphicFramePr>
          <p:nvPr/>
        </p:nvGraphicFramePr>
        <p:xfrm>
          <a:off x="34925" y="44450"/>
          <a:ext cx="9145588" cy="6931152"/>
        </p:xfrm>
        <a:graphic>
          <a:graphicData uri="http://schemas.openxmlformats.org/drawingml/2006/table">
            <a:tbl>
              <a:tblPr rtl="1"/>
              <a:tblGrid>
                <a:gridCol w="4989513">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Efforce-toi de venir me rejoindre au plus vite.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1282" name="Group 2"/>
          <p:cNvGraphicFramePr>
            <a:graphicFrameLocks noGrp="1"/>
          </p:cNvGraphicFramePr>
          <p:nvPr/>
        </p:nvGraphicFramePr>
        <p:xfrm>
          <a:off x="34925" y="44450"/>
          <a:ext cx="9145588" cy="6900672"/>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2306" name="Group 2"/>
          <p:cNvGraphicFramePr>
            <a:graphicFrameLocks noGrp="1"/>
          </p:cNvGraphicFramePr>
          <p:nvPr/>
        </p:nvGraphicFramePr>
        <p:xfrm>
          <a:off x="34925" y="44450"/>
          <a:ext cx="9145588" cy="676656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première fois que j'ai présenté ma défense, personne ne m'a assisté, tous m'ont abandonné. Qu'il ne leur en soit pas tenu rigueur.17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3330" name="Group 2"/>
          <p:cNvGraphicFramePr>
            <a:graphicFrameLocks noGrp="1"/>
          </p:cNvGraphicFramePr>
          <p:nvPr/>
        </p:nvGraphicFramePr>
        <p:xfrm>
          <a:off x="34925" y="115888"/>
          <a:ext cx="9145588" cy="5581651"/>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331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43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53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605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6053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7426" name="Group 2"/>
          <p:cNvGraphicFramePr>
            <a:graphicFrameLocks noGrp="1"/>
          </p:cNvGraphicFramePr>
          <p:nvPr/>
        </p:nvGraphicFramePr>
        <p:xfrm>
          <a:off x="34925" y="44450"/>
          <a:ext cx="9145588" cy="66446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14 )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 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07437" name="Rectangle 13"/>
          <p:cNvSpPr>
            <a:spLocks noGrp="1" noChangeArrowheads="1"/>
          </p:cNvSpPr>
          <p:nvPr>
            <p:ph type="ctrTitle"/>
          </p:nvPr>
        </p:nvSpPr>
        <p:spPr/>
        <p:txBody>
          <a:bodyPr/>
          <a:lstStyle/>
          <a:p>
            <a:r>
              <a:rPr lang="en-US"/>
              <a:t>23c</a:t>
            </a:r>
          </a:p>
        </p:txBody>
      </p:sp>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8450" name="Group 2"/>
          <p:cNvGraphicFramePr>
            <a:graphicFrameLocks noGrp="1"/>
          </p:cNvGraphicFramePr>
          <p:nvPr/>
        </p:nvGraphicFramePr>
        <p:xfrm>
          <a:off x="34925" y="44450"/>
          <a:ext cx="9074150" cy="679640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9474" name="Group 2"/>
          <p:cNvGraphicFramePr>
            <a:graphicFrameLocks noGrp="1"/>
          </p:cNvGraphicFramePr>
          <p:nvPr/>
        </p:nvGraphicFramePr>
        <p:xfrm>
          <a:off x="0" y="44450"/>
          <a:ext cx="9180513" cy="690067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0498" name="Group 2"/>
          <p:cNvGraphicFramePr>
            <a:graphicFrameLocks noGrp="1"/>
          </p:cNvGraphicFramePr>
          <p:nvPr/>
        </p:nvGraphicFramePr>
        <p:xfrm>
          <a:off x="34925" y="44450"/>
          <a:ext cx="9074150"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1522" name="Group 2"/>
          <p:cNvGraphicFramePr>
            <a:graphicFrameLocks noGrp="1"/>
          </p:cNvGraphicFramePr>
          <p:nvPr/>
        </p:nvGraphicFramePr>
        <p:xfrm>
          <a:off x="0" y="44450"/>
          <a:ext cx="9180513" cy="6842760"/>
        </p:xfrm>
        <a:graphic>
          <a:graphicData uri="http://schemas.openxmlformats.org/drawingml/2006/table">
            <a:tbl>
              <a:tblPr rtl="1"/>
              <a:tblGrid>
                <a:gridCol w="4913313">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2546" name="Group 2"/>
          <p:cNvGraphicFramePr>
            <a:graphicFrameLocks noGrp="1"/>
          </p:cNvGraphicFramePr>
          <p:nvPr/>
        </p:nvGraphicFramePr>
        <p:xfrm>
          <a:off x="107950" y="44450"/>
          <a:ext cx="9072563" cy="7254240"/>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بكلماتٍ قليلةٍ واعظاً وشاهداً، أن هذه هيَ نعمة الله بالحق التي فيها تَقُومُونَ. تُسلِّم عليكُم الصِّديقة المُختارة التي في بابلون( مصر)،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35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45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6145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6145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6145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6642" name="Group 2"/>
          <p:cNvGraphicFramePr>
            <a:graphicFrameLocks noGrp="1"/>
          </p:cNvGraphicFramePr>
          <p:nvPr/>
        </p:nvGraphicFramePr>
        <p:xfrm>
          <a:off x="0" y="44450"/>
          <a:ext cx="9180513" cy="6676898"/>
        </p:xfrm>
        <a:graphic>
          <a:graphicData uri="http://schemas.openxmlformats.org/drawingml/2006/table">
            <a:tbl>
              <a:tblPr rtl="1"/>
              <a:tblGrid>
                <a:gridCol w="4760913">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 : 36 ـ 16 : 1 ـ 5 )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15:36-16:5</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16653" name="Rectangle 13"/>
          <p:cNvSpPr>
            <a:spLocks noGrp="1" noChangeArrowheads="1"/>
          </p:cNvSpPr>
          <p:nvPr>
            <p:ph type="ctrTitle"/>
          </p:nvPr>
        </p:nvSpPr>
        <p:spPr/>
        <p:txBody>
          <a:bodyPr/>
          <a:lstStyle/>
          <a:p>
            <a:r>
              <a:rPr lang="en-US"/>
              <a:t>23a</a:t>
            </a:r>
          </a:p>
        </p:txBody>
      </p:sp>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766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8690" name="Group 2"/>
          <p:cNvGraphicFramePr>
            <a:graphicFrameLocks noGrp="1"/>
          </p:cNvGraphicFramePr>
          <p:nvPr/>
        </p:nvGraphicFramePr>
        <p:xfrm>
          <a:off x="0" y="44450"/>
          <a:ext cx="9180513" cy="5957888"/>
        </p:xfrm>
        <a:graphic>
          <a:graphicData uri="http://schemas.openxmlformats.org/drawingml/2006/table">
            <a:tbl>
              <a:tblPr rtl="1"/>
              <a:tblGrid>
                <a:gridCol w="4303713">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Églises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9714" name="Group 2"/>
          <p:cNvGraphicFramePr>
            <a:graphicFrameLocks noGrp="1"/>
          </p:cNvGraphicFramePr>
          <p:nvPr/>
        </p:nvGraphicFramePr>
        <p:xfrm>
          <a:off x="34925" y="44450"/>
          <a:ext cx="9145588" cy="5957888"/>
        </p:xfrm>
        <a:graphic>
          <a:graphicData uri="http://schemas.openxmlformats.org/drawingml/2006/table">
            <a:tbl>
              <a:tblPr rtl="1"/>
              <a:tblGrid>
                <a:gridCol w="4227513">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0738" name="Group 2"/>
          <p:cNvGraphicFramePr>
            <a:graphicFrameLocks noGrp="1"/>
          </p:cNvGraphicFramePr>
          <p:nvPr/>
        </p:nvGraphicFramePr>
        <p:xfrm>
          <a:off x="34925" y="44450"/>
          <a:ext cx="9145588" cy="6186488"/>
        </p:xfrm>
        <a:graphic>
          <a:graphicData uri="http://schemas.openxmlformats.org/drawingml/2006/table">
            <a:tbl>
              <a:tblPr rtl="1"/>
              <a:tblGrid>
                <a:gridCol w="4532313">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1762" name="Group 2"/>
          <p:cNvGraphicFramePr>
            <a:graphicFrameLocks noGrp="1"/>
          </p:cNvGraphicFramePr>
          <p:nvPr/>
        </p:nvGraphicFramePr>
        <p:xfrm>
          <a:off x="34925" y="44450"/>
          <a:ext cx="9145588" cy="662654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27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3810"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48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5858" name="Group 2"/>
          <p:cNvGraphicFramePr>
            <a:graphicFrameLocks noGrp="1"/>
          </p:cNvGraphicFramePr>
          <p:nvPr/>
        </p:nvGraphicFramePr>
        <p:xfrm>
          <a:off x="107950" y="44450"/>
          <a:ext cx="9072563" cy="6022848"/>
        </p:xfrm>
        <a:graphic>
          <a:graphicData uri="http://schemas.openxmlformats.org/drawingml/2006/table">
            <a:tbl>
              <a:tblPr rtl="1"/>
              <a:tblGrid>
                <a:gridCol w="4684713">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96:1-2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25869" name="Rectangle 13"/>
          <p:cNvSpPr>
            <a:spLocks noGrp="1" noChangeArrowheads="1"/>
          </p:cNvSpPr>
          <p:nvPr>
            <p:ph type="ctrTitle"/>
          </p:nvPr>
        </p:nvSpPr>
        <p:spPr/>
        <p:txBody>
          <a:bodyPr/>
          <a:lstStyle/>
          <a:p>
            <a:r>
              <a:rPr lang="en-US"/>
              <a:t>23pg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6882" name="Group 2"/>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( 1 : 1 ـ 11 )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 Christ Fils de Dieu: 2 Ainsi qu'il est écrit dans le livre du prophète Esaïe: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26893" name="Rectangle 13"/>
          <p:cNvSpPr>
            <a:spLocks noGrp="1" noChangeArrowheads="1"/>
          </p:cNvSpPr>
          <p:nvPr>
            <p:ph type="ctrTitle"/>
          </p:nvPr>
        </p:nvSpPr>
        <p:spPr/>
        <p:txBody>
          <a:bodyPr/>
          <a:lstStyle/>
          <a:p>
            <a:r>
              <a:rPr lang="en-US"/>
              <a:t>23g</a:t>
            </a:r>
          </a:p>
        </p:txBody>
      </p:sp>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7906" name="Group 2"/>
          <p:cNvGraphicFramePr>
            <a:graphicFrameLocks noGrp="1"/>
          </p:cNvGraphicFramePr>
          <p:nvPr/>
        </p:nvGraphicFramePr>
        <p:xfrm>
          <a:off x="34925" y="44450"/>
          <a:ext cx="9145588" cy="676783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8930" name="Group 2"/>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se faisaient baptiser par lui dans le Jourdain en confessant leurs péchés. 6 Jean était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9954" name="Group 2"/>
          <p:cNvGraphicFramePr>
            <a:graphicFrameLocks noGrp="1"/>
          </p:cNvGraphicFramePr>
          <p:nvPr/>
        </p:nvGraphicFramePr>
        <p:xfrm>
          <a:off x="34925" y="44450"/>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proclamait: "Celui qui est plus fort que moi vient après moi, et je ne suis pas digne, en me courbant, de délier la lanière de ses sandales. 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0978" name="Group 2"/>
          <p:cNvGraphicFramePr>
            <a:graphicFrameLocks noGrp="1"/>
          </p:cNvGraphicFramePr>
          <p:nvPr/>
        </p:nvGraphicFramePr>
        <p:xfrm>
          <a:off x="34925" y="44450"/>
          <a:ext cx="9145588" cy="6158865"/>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2002" name="Group 2"/>
          <p:cNvGraphicFramePr>
            <a:graphicFrameLocks noGrp="1"/>
          </p:cNvGraphicFramePr>
          <p:nvPr/>
        </p:nvGraphicFramePr>
        <p:xfrm>
          <a:off x="76200" y="44450"/>
          <a:ext cx="9104313" cy="5729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 " أنتَ هو ابني الحبيب الذي به سُرِرتُ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0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531" name="Group 11"/>
          <p:cNvGraphicFramePr>
            <a:graphicFrameLocks noGrp="1"/>
          </p:cNvGraphicFramePr>
          <p:nvPr/>
        </p:nvGraphicFramePr>
        <p:xfrm>
          <a:off x="539750" y="404813"/>
          <a:ext cx="8137525" cy="61874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fourth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Commemoration of the Flight to Egypt</a:t>
                      </a:r>
                      <a:r>
                        <a:rPr kumimoji="0" lang="ar-EG" sz="4000" b="1" i="0" u="none" strike="noStrike" cap="none" normalizeH="0" baseline="0">
                          <a:ln>
                            <a:noFill/>
                          </a:ln>
                          <a:solidFill>
                            <a:srgbClr val="FF9900"/>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دخول السيد المسيح أرض مصر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quatrième jour de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Bashans</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6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076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7609" name="Group 41"/>
          <p:cNvGraphicFramePr>
            <a:graphicFrameLocks noGrp="1"/>
          </p:cNvGraphicFramePr>
          <p:nvPr/>
        </p:nvGraphicFramePr>
        <p:xfrm>
          <a:off x="107950" y="115888"/>
          <a:ext cx="8928100" cy="6122988"/>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105:23 &amp; 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اسرائيل الى مصر ويعقوب تغرب في ارض حام اقاما بينهم كلام آياته وعجائب في ارض حام.</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105:23 &amp;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Et Israël entra en Égypte, Jacob émigra au pays de Cham.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Leur parole imposa des signes en Égypte, Des prodiges dans le pays de Cham.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105:23 &amp;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23 Israel also came into Egypt, and Jacob dwelt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27 They performed His signs among them, and wonders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77610" name="Rectangle 42"/>
          <p:cNvSpPr>
            <a:spLocks noGrp="1" noChangeArrowheads="1"/>
          </p:cNvSpPr>
          <p:nvPr>
            <p:ph type="ctrTitle"/>
          </p:nvPr>
        </p:nvSpPr>
        <p:spPr/>
        <p:txBody>
          <a:bodyPr/>
          <a:lstStyle/>
          <a:p>
            <a:r>
              <a:rPr lang="en-US"/>
              <a:t>24pv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8640" name="Group 48"/>
          <p:cNvGraphicFramePr>
            <a:graphicFrameLocks noGrp="1"/>
          </p:cNvGraphicFramePr>
          <p:nvPr/>
        </p:nvGraphicFramePr>
        <p:xfrm>
          <a:off x="34925" y="44450"/>
          <a:ext cx="9074150" cy="664527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( 4 : 12 – 17 )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يسوع ان يوحنا اسلم انصرف الى الجليل. وترك الناصرة واتى فسكن في كفرناحوم التي عند البحر في تخوم زبولون ونفتاليم.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4:12 - 17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Ayant appris que Jean avait été livré, Jésus se retira en Galilée.13 Puis, abandonnant Nazareth, il vint habiter à Capharnaüm, au bord de la mer, dans les territoires de Zabulon et de Nephtali,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4:12-17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Jesus heard that John had been put in prison, He departed to Galilee. 13 And leaving Nazareth, He came and dwelt in Capernaum, which is by the sea, in the regions of Zebulun and Naphtali,</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78641" name="Rectangle 49"/>
          <p:cNvSpPr>
            <a:spLocks noGrp="1" noChangeArrowheads="1"/>
          </p:cNvSpPr>
          <p:nvPr>
            <p:ph type="ctrTitle"/>
          </p:nvPr>
        </p:nvSpPr>
        <p:spPr/>
        <p:txBody>
          <a:bodyPr/>
          <a:lstStyle/>
          <a:p>
            <a:r>
              <a:rPr lang="en-US"/>
              <a:t>24v</a:t>
            </a:r>
          </a:p>
        </p:txBody>
      </p:sp>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9640" name="Group 24"/>
          <p:cNvGraphicFramePr>
            <a:graphicFrameLocks noGrp="1"/>
          </p:cNvGraphicFramePr>
          <p:nvPr/>
        </p:nvGraphicFramePr>
        <p:xfrm>
          <a:off x="34925" y="188913"/>
          <a:ext cx="9074150" cy="56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 ما قيل باشعياء النبي القائل. ارض زبولون وارض نفتاليم طريق البحر عبر الاردن جليل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pour que s'accomplisse ce qu'avait dit le prophète Esaïe: 15 Terre de Zabulon, terre de Nephtali, route de la mer, pays d'au-delà du Jourdain, Galilée des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it might be fulfilled which was spoken by Isaiah the prophet, saying: 15 The land of Zebulun and the land of Naphtali, by the way of the sea, beyond the Jordan, Galilee of the Gentiles: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0670" name="Group 30"/>
          <p:cNvGraphicFramePr>
            <a:graphicFrameLocks noGrp="1"/>
          </p:cNvGraphicFramePr>
          <p:nvPr/>
        </p:nvGraphicFramePr>
        <p:xfrm>
          <a:off x="34925" y="44450"/>
          <a:ext cx="9074150" cy="67099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الشعب الجالس في ظلمة ابصر نورا عظيما.والجالسون في كورة الموت وظلاله اشرق عليهم نور. من ذلك الزمان ابتدأ يسوع يكرز ويقول توبوا لانه قد اقترب ملكوت السموات</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Le peuple qui se trouvait dans les ténèbres a vu une grande lumière; pour ceux qui se trouvaient dans le sombre pays de la mort, une lumière s'est levée.17 A partir de ce moment, Jésus commença à proclamer: "Convertissez-vous: le Règne des cieux s'est approché.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people who sat in darkness have seen a great light, and upon those who sat in the region and shadow of death light has dawned.'' 17 From that time Jesus began to preach and to say, Repent, for the kingdom of heaven is at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16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0816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2730" name="Group 42"/>
          <p:cNvGraphicFramePr>
            <a:graphicFrameLocks noGrp="1"/>
          </p:cNvGraphicFramePr>
          <p:nvPr/>
        </p:nvGraphicFramePr>
        <p:xfrm>
          <a:off x="34925" y="44450"/>
          <a:ext cx="9145588" cy="680923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مز</a:t>
                      </a:r>
                      <a:r>
                        <a:rPr kumimoji="0" lang="ar-EG" sz="2800" b="0" i="0" u="sng" strike="noStrike" cap="none" normalizeH="0" baseline="0">
                          <a:ln>
                            <a:noFill/>
                          </a:ln>
                          <a:solidFill>
                            <a:srgbClr val="FF9933"/>
                          </a:solidFill>
                          <a:effectLst/>
                          <a:latin typeface="Arial" charset="0"/>
                          <a:cs typeface="Arial" charset="0"/>
                        </a:rPr>
                        <a:t>مور باكر</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106: 21-22 &amp; 4</a:t>
                      </a:r>
                      <a:endParaRPr kumimoji="0" lang="ar-SA"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نسوا الله مخلصهم الصانع عظائم في مصر وعجائب في ارض حام ومخاوف على بحر سوف.اذكرني يا رب برضا شعبك</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تعهدني بخلاصك</a:t>
                      </a:r>
                      <a:r>
                        <a:rPr kumimoji="0" lang="ar-EG" sz="32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fr-CA"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33"/>
                          </a:solidFill>
                          <a:effectLst/>
                          <a:latin typeface="Arial" charset="0"/>
                          <a:cs typeface="Times New Roman" pitchFamily="18" charset="0"/>
                        </a:rPr>
                        <a:t>106: 21-22 &amp; 4</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Qui avait fait de grandes choses en Égypte,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des miracles au pays de Cham.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tu seras favorable à ton peuple, pense à moi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106: 21-22 &amp;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Who had done great things in Egypt,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Wondrous works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Remember me, O LORD, with the favor You have toward Your people; Oh, visit me with Your salvation.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82731" name="Rectangle 43"/>
          <p:cNvSpPr>
            <a:spLocks noGrp="1" noChangeArrowheads="1"/>
          </p:cNvSpPr>
          <p:nvPr>
            <p:ph type="ctrTitle"/>
          </p:nvPr>
        </p:nvSpPr>
        <p:spPr/>
        <p:txBody>
          <a:bodyPr/>
          <a:lstStyle/>
          <a:p>
            <a:r>
              <a:rPr lang="en-US"/>
              <a:t>24pm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3758" name="Group 46"/>
          <p:cNvGraphicFramePr>
            <a:graphicFrameLocks noGrp="1"/>
          </p:cNvGraphicFramePr>
          <p:nvPr/>
        </p:nvGraphicFramePr>
        <p:xfrm>
          <a:off x="107950" y="44450"/>
          <a:ext cx="9072563" cy="6354826"/>
        </p:xfrm>
        <a:graphic>
          <a:graphicData uri="http://schemas.openxmlformats.org/drawingml/2006/table">
            <a:tbl>
              <a:tblPr rtl="1"/>
              <a:tblGrid>
                <a:gridCol w="5040313">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15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فلما خرج الفريسيون تشاوروا عليه لكي يهلكوه.فعلم يسوع وانصرف من هناك.وتبعته جموع كثيرة فشفاهم جميعا.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12:15 - 23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 Pharisiens tinrent conseil contre lui, sur les moyens de le faire périr. L'ayant appris, Jésus se retira de là. Beaucoup le suivirent; il les guérit tous.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12:15-23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83759" name="Rectangle 47"/>
          <p:cNvSpPr>
            <a:spLocks noGrp="1" noChangeArrowheads="1"/>
          </p:cNvSpPr>
          <p:nvPr>
            <p:ph type="ctrTitle"/>
          </p:nvPr>
        </p:nvSpPr>
        <p:spPr/>
        <p:txBody>
          <a:bodyPr/>
          <a:lstStyle/>
          <a:p>
            <a:r>
              <a:rPr lang="en-US"/>
              <a:t>24m</a:t>
            </a:r>
          </a:p>
        </p:txBody>
      </p:sp>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3043" name="Group 19"/>
          <p:cNvGraphicFramePr>
            <a:graphicFrameLocks noGrp="1"/>
          </p:cNvGraphicFramePr>
          <p:nvPr/>
        </p:nvGraphicFramePr>
        <p:xfrm>
          <a:off x="107950" y="44450"/>
          <a:ext cx="9072563" cy="6010275"/>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يظهروه.لكي يتم ما قيل باشعياء النبي القائل. هوذا فتاي الذي اخترته حبيبي الذي سرّت به نفسي.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 17 afin que soit accompli ce qu'a dit le prophète Esaïe: 18 Voici mon serviteur que j'ai élu, mon Bien-aimé qu'il m'a plu de choisir,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4764" name="Group 28"/>
          <p:cNvGraphicFramePr>
            <a:graphicFrameLocks noGrp="1"/>
          </p:cNvGraphicFramePr>
          <p:nvPr/>
        </p:nvGraphicFramePr>
        <p:xfrm>
          <a:off x="107950" y="44450"/>
          <a:ext cx="8928100" cy="6480175"/>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اضع روحي عليه فيخبر الامم بالحق. لا يخاصم ولا يصيح ولا يسمع احد في الشوارع صوته.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mettrai mon Esprit sur lui, et il annoncera le droit aux nations. Il ne cherchera pas de querelles, 19 il ne poussera pas de cris, on n'entendra pas sa voix sur les places.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put My Spirit upon Him, and He will declare justice to the Gentiles. 19 He will not quarrel nor cry out, nor will anyone hear His voice in the streets.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789" name="Group 29"/>
          <p:cNvGraphicFramePr>
            <a:graphicFrameLocks noGrp="1"/>
          </p:cNvGraphicFramePr>
          <p:nvPr/>
        </p:nvGraphicFramePr>
        <p:xfrm>
          <a:off x="107950" y="44450"/>
          <a:ext cx="9072563" cy="648017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قصبة مرضوضة لا يقصف.وفتيلة مدخنة لا يطفئ.حتى يخرج الحق الى النصرة. وعلى اسمه يكون رجاء الامم حينئذ أحضر اليه مجنون اعمى واخرس.</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20Il ne brisera pas le roseau froissé, il n'éteindra pas la mèche qui fume encore, jusqu'à ce qu'il ait conduit le droit à la victoire. 21 En son nom les nations mettront leur espérance.22 Alors on lui amena un possédé aveugle et muet;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 bruised reed He will not break, and smoking flax He will not quench, till He sends forth justice to victory; 21 And in His name Gentiles will trust.'' 22 Then one was brought to Him who was demon-possessed, blind and mute;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6807" name="Group 23"/>
          <p:cNvGraphicFramePr>
            <a:graphicFrameLocks noGrp="1"/>
          </p:cNvGraphicFramePr>
          <p:nvPr/>
        </p:nvGraphicFramePr>
        <p:xfrm>
          <a:off x="34925" y="44450"/>
          <a:ext cx="9001125" cy="5911851"/>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فشفاه حتى ان الاعمى الاخرس تكلم وابصر.فبهت كل الجموع وقالوا ألعل هذا هو ابن داود.</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le guérit, en sorte que le muet parlait et voyait. 23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7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087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087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087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9900" name="Group 44"/>
          <p:cNvGraphicFramePr>
            <a:graphicFrameLocks noGrp="1"/>
          </p:cNvGraphicFramePr>
          <p:nvPr/>
        </p:nvGraphicFramePr>
        <p:xfrm>
          <a:off x="34925" y="44450"/>
          <a:ext cx="9074150" cy="673608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a:t>
                      </a:r>
                      <a:r>
                        <a:rPr kumimoji="0" lang="ar-EG" sz="3200" b="0" i="0" u="sng" strike="noStrike" cap="none" normalizeH="0" baseline="0">
                          <a:ln>
                            <a:noFill/>
                          </a:ln>
                          <a:solidFill>
                            <a:srgbClr val="FF9933"/>
                          </a:solidFill>
                          <a:effectLst/>
                          <a:latin typeface="Arial" charset="0"/>
                          <a:cs typeface="Arial" charset="0"/>
                        </a:rPr>
                        <a:t>بولس الرسول الى أهل أفسس ( 2 : 1 – 22 )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اذ كنتم امواتا بالذنوب والخطايا التي سلكتم فيها قبلا حسب دهر هذا العالم حسب رئيس سلطان الهواء الروح الذي يعمل الآن في ابناء المعصية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Éphésiens 2:1 - 22</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vous, qui étiez morts à cause de vos fautes et des péchés 2  où vous étiez autrefois engagés, quand vous suiviez le dieu de ce monde, le prince qui s'interpose entre ciel et terre, l'esprit qui agit maintenant parmi les rebelles.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Ephesians 2:1-22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you He made alive, who were dead in trespasses and sins, 2 in which you once walked according to the course of this world, according to the prince of the power of the air, the spirit who now works in the sons of disobedience,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89901" name="Rectangle 45"/>
          <p:cNvSpPr>
            <a:spLocks noGrp="1" noChangeArrowheads="1"/>
          </p:cNvSpPr>
          <p:nvPr>
            <p:ph type="ctrTitle"/>
          </p:nvPr>
        </p:nvSpPr>
        <p:spPr/>
        <p:txBody>
          <a:bodyPr/>
          <a:lstStyle/>
          <a:p>
            <a:r>
              <a:rPr lang="en-US"/>
              <a:t>24p</a:t>
            </a:r>
          </a:p>
        </p:txBody>
      </p:sp>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0910" name="Group 30"/>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نحن ايضا جميعا تصرفنا قبلا بينهم في شهوات جسدنا عاملين مشيئات الجسد والافكار وكنا بالطبيعة ابناء الغضب كالباقين ايضا الله الذي هو غني في الرحمة من اجل محبته الكثيرة التي احبنا بها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Nous étions de ce nombre, nous tous aussi, qui nous abandonnions jadis aux désirs de notre chair: nous faisions ses volontés, suivions ses impulsions, et nous étions par nature, tout comme les autres, voués à la colère.4 Mais Dieu est riche en miséricorde; à cause du grand amour dont il nous a aimés,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among whom also we all once conducted ourselves in the lusts of our flesh, fulfilling the desires of the flesh and of the mind, and were by nature children of wrath, just as the others. 4 But God, who is rich in mercy, because of His great love with which He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1944" name="Group 40"/>
          <p:cNvGraphicFramePr>
            <a:graphicFrameLocks noGrp="1"/>
          </p:cNvGraphicFramePr>
          <p:nvPr/>
        </p:nvGraphicFramePr>
        <p:xfrm>
          <a:off x="34925" y="44450"/>
          <a:ext cx="9145588" cy="53308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اموات بالخطايا احيانا مع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بالنعمة انتم مخلّصون. واقامنا معه واجلسنا معه في السماويات في المسيح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alors que nous étions morts à cause de nos fautes, Il nous a donné la vie avec le Christ - c'est par grâce que vous êtes sauvés -,6 avec lui, il nous a ressuscités et fait asseoir dans les cieux, en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even when we were dead in trespasses, made us alive together with Christ (by grace you have been saved), 6 and raised us up together, and made us sit together in the heavenly places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4066" name="Group 18"/>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ليظهر في الدهور الآتية غنى نعمته الفائق باللطف علينا في المسيح يسوع.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par sa bonté pour nous en Jésus Christ, il a voulu montrer dans les siècles à venir l'incomparable richesse de sa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in the ages to come He might show the exceeding riches of His grace in His kindness toward us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4468" name="Group 36"/>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بالنعمة مخلّصون بالايمان وذلك ليس منكم.هو عطية الله. ليس من اعمال كي لا يفتخر احد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C'est par la grâce, en effet, que vous êtes sauvés, par le moyen de la foi; vous n'y êtes pour rien, c'est le don de Dieu. 9 Cela ne vient pas des oeuvres, afin que nul n'en tire orgueil.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by grace you have been saved through faith, and that not of yourselves; it is the gift of God, 9 not of works, lest anyone should boast.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0850" name="Group 34"/>
          <p:cNvGraphicFramePr>
            <a:graphicFrameLocks noGrp="1"/>
          </p:cNvGraphicFramePr>
          <p:nvPr/>
        </p:nvGraphicFramePr>
        <p:xfrm>
          <a:off x="34925" y="44450"/>
          <a:ext cx="9145588" cy="630332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عمله مخلوقين في المسيح يسوع لاعمال صالحة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سبق الله فاعدها لكي نسلك فيها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اذكروا انكم انتم الامم قبلا في الجسد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c'est lui qui nous a faits; nous avions été créés en Jésus Christ pour les oeuvres bonnes que Dieu a préparées d'avance afin que nous nous y engagions. 11 Souvenez-vous donc qu'autrefois, vous qui portiez le signe du paganisme dans votre chair,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we are His workmanship, created in Christ Jesus for good works, which God prepared beforehand that we should walk in them. 11 Therefore remember that you, once Gentiles in the flesh-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5491" name="Group 35"/>
          <p:cNvGraphicFramePr>
            <a:graphicFrameLocks noGrp="1"/>
          </p:cNvGraphicFramePr>
          <p:nvPr/>
        </p:nvGraphicFramePr>
        <p:xfrm>
          <a:off x="34925" y="44450"/>
          <a:ext cx="9145588" cy="63747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المدعوين غرلة من المدعو ختانا مصنوعا باليد في الجسد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انكم كنتم في ذلك الوقت بدون مسيح اجنبيين عن رعوية اسرائيل وغرباء عن عهود الموعد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que traitaient d'incirconcis" ceux qui se prétendent les "circoncis", à la suite d'une opération pratiquée dans la chair,12 souvenez-vous qu'en ce temps-là, vous étiez sans Messie, privés du droit de cité en Israël, étrangers aux alliances de la promesse,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who are called Uncircumcision by what is called the Circumcision made in the flesh by hands-- 12 that at that time you were without Christ, being aliens from the commonwealth of Israel and strangers from the covenants of promise,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10" name="Group 30"/>
          <p:cNvGraphicFramePr>
            <a:graphicFrameLocks noGrp="1"/>
          </p:cNvGraphicFramePr>
          <p:nvPr/>
        </p:nvGraphicFramePr>
        <p:xfrm>
          <a:off x="34925" y="44450"/>
          <a:ext cx="9145588" cy="64411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رجاء لكم وبلا اله في العالم. ولكن الآن في المسيح يسوع انتم الذين كنتم قبلا بعيدين صرتم قريبين بدم المسيح. لانه هو سلامنا الذي جعل الاثنين واحدا ونقض حائط السياج المتوسط اي العداوة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sans espérance et sans Dieu dans le monde.13 Mais maintenant, en Jésus Christ, vous qui jadis étiez loin, vous avez été rendus proches par le sang du Christ. 14 C'est lui, en effet, qui est notre paix: de ce qui était divisé, il a fait une unité. Dans la chair, il a détruit le mur de séparation: la haine.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having no hope and without God in the world. 13 But now in Christ Jesus you who once were far off have been brought near by the blood of Christ. 14 For He Himself is our peace, who has made both one, and has broken down the middle wall of separation,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25" name="Group 21"/>
          <p:cNvGraphicFramePr>
            <a:graphicFrameLocks noGrp="1"/>
          </p:cNvGraphicFramePr>
          <p:nvPr/>
        </p:nvGraphicFramePr>
        <p:xfrm>
          <a:off x="34925" y="44450"/>
          <a:ext cx="9145588" cy="648208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مبطلا بجسده ناموس الوصايا في فرائض لكي يخلق الاثنين في نفسه انسانا واحدا جديدا صانعا سلاما ويصالح الاثنين في جسد واحد مع الله بالصليب قاتلا العداوة به.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a aboli la loi et ses commandements avec leurs observances. Il a voulu ainsi, à partir du Juif et du païen, créer en lui un seul homme nouveau, en établissant la paix,16 et les réconcilier avec Dieu tous les deux en un seul corps, au moyen de la croix: là, il a tué la haine.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having abolished in His flesh the enmity, that is, the law of commandments contained in ordinances, so as to create in Himself one new man from the two, thus making peace, 16 and that He might reconcile them both to God in one body through the cross, thereby putting to death the enmity.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57" name="Group 29"/>
          <p:cNvGraphicFramePr>
            <a:graphicFrameLocks noGrp="1"/>
          </p:cNvGraphicFramePr>
          <p:nvPr/>
        </p:nvGraphicFramePr>
        <p:xfrm>
          <a:off x="34925" y="44450"/>
          <a:ext cx="9074150" cy="629602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وبشركم بسلام انتم البعيدين والقريبين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به لنا كلينا قدوما في روح واحد الى الآب. فلستم اذا بعد غرباء ونزلا.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est venu annoncer la paix à vous qui étiez loin, et la paix à ceux qui étaient proches.18 Et c'est grâce à lui que les uns et les autres, dans un seul Esprit, nous avons l'accès auprès du Père. Ainsi, vous n'êtes plus des étrangers, ni des émigrés;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and preached peace to you who were afar off and to those who were near. 18 For through Him we both have access by one Spirit to the Father. 19 Now, therefore, you are no longer strangers and foreigners,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9580" name="Group 28"/>
          <p:cNvGraphicFramePr>
            <a:graphicFrameLocks noGrp="1"/>
          </p:cNvGraphicFramePr>
          <p:nvPr/>
        </p:nvGraphicFramePr>
        <p:xfrm>
          <a:off x="34925" y="44450"/>
          <a:ext cx="9145588" cy="665638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رعية مع القديسين واهل بيت الله  مبنيين على اساس الرسل والانبياء ويسوع المسيح نفسه حجر الزاوية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êtes concitoyens des saints, vous êtes de la famille de Dieu. 20 Vous avez été intégrés dans la construction qui a pour fondation les apôtres et les prophètes, et Jésus Christ lui-même comme pierre maîtresse.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fellow citizens with the saints and members of the household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having been built on the foundation of the apostles and prophets, Jesus Christ Himself being the chief corner 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9808" name="Group 16"/>
          <p:cNvGraphicFramePr>
            <a:graphicFrameLocks noGrp="1"/>
          </p:cNvGraphicFramePr>
          <p:nvPr/>
        </p:nvGraphicFramePr>
        <p:xfrm>
          <a:off x="34925" y="44450"/>
          <a:ext cx="9145588" cy="6624638"/>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فيه كل البناء مركبا معا ينمو هيكلا مقدسا في الرب. الذي فيه انتم ايضا مبنيون معا مسكنا للّه في الروح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en lui que toute construction s'ajuste et s'élève pour former un temple saint dans le Seigneur. 22 C'est en lui que, vous aussi, vous êtes ensemble intégrés à la construction pour devenir une demeure de Dieu par l'Esprit.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whom the whole building, being joined together, grows into a holy temple in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in whom you also are being built together for a dwelling place of God in the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29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39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093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093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045" name="Group 45"/>
          <p:cNvGraphicFramePr>
            <a:graphicFrameLocks noGrp="1"/>
          </p:cNvGraphicFramePr>
          <p:nvPr/>
        </p:nvGraphicFramePr>
        <p:xfrm>
          <a:off x="34925" y="115888"/>
          <a:ext cx="9001125" cy="6076951"/>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827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 الأولى ( 4 : 7 – 19 )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لنحب بعضنا بعضا لان المحبة هي من الله وكل من يحب فقد ولد من الله ويعرف الله.ومن لا يحب لم يعرف الله لان الله محبة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Jean 4 : 7 - 19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aimons-nous les uns les autres, car l'amour vient de Dieu, et quiconque aime est né de Dieu et parvient à la connaissance de Dieu.8 Qui n'aime pas n'a pas découvert Dieu, puisque Dieu est 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John 4:7-19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Beloved, let us love one another, for love is of God; and everyone who loves is born of God and knows God. 8 He who does not love does not know God, for God 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96046" name="Rectangle 46"/>
          <p:cNvSpPr>
            <a:spLocks noGrp="1" noChangeArrowheads="1"/>
          </p:cNvSpPr>
          <p:nvPr>
            <p:ph type="ctrTitle"/>
          </p:nvPr>
        </p:nvSpPr>
        <p:spPr/>
        <p:txBody>
          <a:bodyPr/>
          <a:lstStyle/>
          <a:p>
            <a:r>
              <a:rPr lang="en-US"/>
              <a:t>24c</a:t>
            </a:r>
          </a:p>
        </p:txBody>
      </p:sp>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1865" name="Group 25"/>
          <p:cNvGraphicFramePr>
            <a:graphicFrameLocks noGrp="1"/>
          </p:cNvGraphicFramePr>
          <p:nvPr/>
        </p:nvGraphicFramePr>
        <p:xfrm>
          <a:off x="34925" y="-26988"/>
          <a:ext cx="9074150" cy="633984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أظهرت محبة الله فينا ان الله قد ارسل ابنه الوحيد الى العالم لكي نحيا به. في هذه هي المحبة ليس اننا نحن احببنا الله بل انه هو احبنا وارسل ابنه كفارة لخطايانا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Voici comment s'est manifesté l'amour de Dieu au milieu de nous: Dieu a envoyé son Fils unique dans le monde, afin que nous vivions par lui. 10 Voici ce qu'est l'amour: ce n'est pas nous qui avons aimé Dieu, c'est lui qui nous a aimés et qui a envoyé son Fils en victime d'expiation pour nos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In this the love of God was manifested toward us, that God has sent His only begotten Son into the world, that we might live through Him. 10 In this is love, not that we loved God, but that He loved us and sent His Son to be the propitiation for our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7060" name="Group 36"/>
          <p:cNvGraphicFramePr>
            <a:graphicFrameLocks noGrp="1"/>
          </p:cNvGraphicFramePr>
          <p:nvPr/>
        </p:nvGraphicFramePr>
        <p:xfrm>
          <a:off x="34925" y="44450"/>
          <a:ext cx="9145588"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ان كان الله قد احبنا هكذا ينبغي لنا ايضا ان يحب بعضنا بعضا.الله لم ينظره احد قط</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احب بعضنا بعضا فالله يثبت فينا ومحبته قد تكملت فينا.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Mes bien-aimés, si Dieu nous a aimés ainsi, nous devons, nous aussi, nous aimer les uns les autres. 12 Dieu, nul ne l'a jamais contemplé. Si  nous nous aimons les uns les autres, Dieu demeure en nous, et son amour, en nous, est accompli.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if God so loved us, we also ought to love one another. 12 No one has seen God at any time. If we love one another, God abides in us, and His love has been perfected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092" name="Group 44"/>
          <p:cNvGraphicFramePr>
            <a:graphicFrameLocks noGrp="1"/>
          </p:cNvGraphicFramePr>
          <p:nvPr/>
        </p:nvGraphicFramePr>
        <p:xfrm>
          <a:off x="34925" y="44450"/>
          <a:ext cx="9145588" cy="64373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نعرف اننا نثبت فيه وهو فينا انه قد اعطانا من روحه. ونحن قد نظرنا ونشهد ان الآب قد ارسل الابن مخلّصا للعالم. من اعترف ان يسوع هو ابن الله فالله يثبت فيه وهو في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 ceci nous reconnaissons que nous demeurons en lui et lui en nous: il nous a donné de son Esprit.14 Et nous, nous témoignons pour l'avoir contemplé, que le Père a envoyé son Fils comme Sauveur du monde. 15 Quiconque confesse que Jésus est le Fils de Dieu, Dieu demeure en lui et lui en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By this we know that we abide in Him, and He in us, because He has given us of His Spirit. 14 And we have seen and testify that the Father has sent the Son as Savior of the world. 15 Whoever confesses that Jesus is the Son of God, God abides in him, and he in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0605" name="Group 29"/>
          <p:cNvGraphicFramePr>
            <a:graphicFrameLocks noGrp="1"/>
          </p:cNvGraphicFramePr>
          <p:nvPr/>
        </p:nvGraphicFramePr>
        <p:xfrm>
          <a:off x="34925" y="44450"/>
          <a:ext cx="9145588" cy="633984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قد عرفنا وصدقنا المحبة التي للّه فينا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محبة ومن يثبت في المحبة يثبت في الله والله فيه. بهذا تكملت المحبة فينا ان يكون لنا ثقة في يوم الدين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nous, nous connaissons, pour y avoir cru, l'amour que Dieu manifeste au milieu de nous. Dieu est amour: qui demeure dans l'amour demeure en Dieu et Dieu demeure en lui. 17 En ceci, l'amour, parmi nous, est accompli, que nous avons pleine assurance pour le jour du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we have known and believed the love that God has for us. God is love, and he who abides in love abides in God, and God in him. 17 Love has been perfected among us in this: that we may have boldness in the day of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32" name="Group 32"/>
          <p:cNvGraphicFramePr>
            <a:graphicFrameLocks noGrp="1"/>
          </p:cNvGraphicFramePr>
          <p:nvPr/>
        </p:nvGraphicFramePr>
        <p:xfrm>
          <a:off x="34925" y="44450"/>
          <a:ext cx="9145588" cy="633984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كما هو في هذا العالم هكذا نحن ايضا.لا خوف في المحبة بل المحبة الكاملة تطرح الخوف الى خارج لان الخوف له عذاب واما من خاف فلم يتكمل في المحبة. نحن نحبه لانه هو احبنا اولا</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 tel il est, lui, tels nous sommes, nous aussi, dans ce monde. 18 De crainte, il n'y en a pas dans l'amour; mais le parfait amour jette dehors la crainte, car la crainte implique un châtiment; et celui qui craint n'est pas accompli dans l'amour. 19 Nous, nous aimons, parce que lui, le premier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as He is, so are we in this world. 18 There is no fear in love; but perfect love casts out fear, because fear involves torment. But he who fears has not been made perfect in love. 19 We love Him because He first loved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0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0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100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1001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1001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2190" name="Group 46"/>
          <p:cNvGraphicFramePr>
            <a:graphicFrameLocks noGrp="1"/>
          </p:cNvGraphicFramePr>
          <p:nvPr/>
        </p:nvGraphicFramePr>
        <p:xfrm>
          <a:off x="34925" y="44450"/>
          <a:ext cx="9001125"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7 : 20 - 34</a:t>
                      </a:r>
                      <a:r>
                        <a:rPr kumimoji="0" lang="en-US"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ولد موسى وكان جميلا جدا.فربي هذا ثلاثة اشهر في بيت ابيه. ولما نبذ اتخذته ابنة فرعون وربته لنفسها ابنا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Actes 7:20-34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C'est en ce temps-là que naquit Moïse; il était beau aux yeux de Dieu. Pendant trois mois,21 il fut élevé dans la maison de son père et, lorsqu'il fut exposé, la fille du Pharaon le recueillit et l'éleva comme son propre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7:20-34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At this time Moses was born, and was well pleasing to God; and he was brought up in his father's house for three months. 21 But when he was set out, Pharaoh's daughter took him away and brought him up as her own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2191" name="Rectangle 47"/>
          <p:cNvSpPr>
            <a:spLocks noGrp="1" noChangeArrowheads="1"/>
          </p:cNvSpPr>
          <p:nvPr>
            <p:ph type="ctrTitle"/>
          </p:nvPr>
        </p:nvSpPr>
        <p:spPr/>
        <p:txBody>
          <a:bodyPr/>
          <a:lstStyle/>
          <a:p>
            <a:r>
              <a:rPr lang="en-US"/>
              <a:t>24a</a:t>
            </a:r>
          </a:p>
        </p:txBody>
      </p:sp>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3203" name="Group 35"/>
          <p:cNvGraphicFramePr>
            <a:graphicFrameLocks noGrp="1"/>
          </p:cNvGraphicFramePr>
          <p:nvPr/>
        </p:nvGraphicFramePr>
        <p:xfrm>
          <a:off x="34925" y="44450"/>
          <a:ext cx="9074150" cy="69006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فتهذب موسى بكل حكمة المصريين وكان مقتدرا في الاقوال والاعمال. ولما كملت له مدة اربعين سنة خطر على باله ان يفتقد اخوته بني اسرائيل. واذ رأى واحدا مظلوما حامى عنه وانصف المغلوب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Moïse fut initié à toute la sagesse des Égyptiens et il était puissant en ses paroles et en ses actions. 23 Quand il eut quarante ans accomplis, l'idée lui vint de se rendre parmi ses frères, les Israélites. 24 Voyant l'un d'eux mis à mal, il en prit la défense et, pour venger ce frère maltraité,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Moses was learned in all the wisdom of the Egyptians, and was mighty in words and deeds. 23 Now when he was forty years old, it came into his heart to visit his brethren, the children of Israel. 24 And seeing one of them suffer wrong, he defended and avenged him who was oppressed,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4224" name="Group 32"/>
          <p:cNvGraphicFramePr>
            <a:graphicFrameLocks noGrp="1"/>
          </p:cNvGraphicFramePr>
          <p:nvPr/>
        </p:nvGraphicFramePr>
        <p:xfrm>
          <a:off x="107950" y="115888"/>
          <a:ext cx="9072563"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قتل المصري. فظن ان اخوته يفهمون ان الله على يده يعطيهم نجاة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هم فلم يفهموا. وفي اليوم الثاني ظهر لهم وهم يتخاصمون فساقهم الى السلامة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frappa l'Égyptien. 25 Il pensait faire comprendre à ses frères que Dieu, par sa main, leur apportait le salut; mais ils ne le comprirent pas. 26 Le jour suivant, on le vit intervenir dans une rixe pour essayer de réconcilier les adversaires: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struck down the Egyptian. 25 For he supposed that his brethren would have understood that God would deliver them by his hand, but they did not understand. 26 And the next day he appeared to two of them as they were fighting, and tried to reconcile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50" name="Group 26"/>
          <p:cNvGraphicFramePr>
            <a:graphicFrameLocks noGrp="1"/>
          </p:cNvGraphicFramePr>
          <p:nvPr/>
        </p:nvGraphicFramePr>
        <p:xfrm>
          <a:off x="107950" y="115888"/>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ايها الرجال انتم اخوة.لماذا تظلمون بعضكم بعضا. فالذي كان يظلم قريبه دفعه قائلا من اقامك رئيسا وقاضيا علينا. أتريد ان تقتلني كما قتلت امس المصري.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"Amis, leur dit-il, vous êtes frères, pourquoi vous malmener? 27 Mais celui qui maltraitait son compagnon repoussa Moïse en ces termes: "Qui t'a établi chef et juge sur nous? 28 Veux-tu me tuer comme tu as tué hier l'Égyptien?"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"Men, you are brethren; why do you wrong one another?' 27 But he who did his neighbor wrong pushed him away, saying, "Who made you a ruler and a judge over us? 28 "Do you want to kill me as you did the Egyptian yesterday?'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86" name="Group 38"/>
          <p:cNvGraphicFramePr>
            <a:graphicFrameLocks noGrp="1"/>
          </p:cNvGraphicFramePr>
          <p:nvPr/>
        </p:nvGraphicFramePr>
        <p:xfrm>
          <a:off x="107950" y="115888"/>
          <a:ext cx="8928100" cy="6231890"/>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فهرب موسى بسبب هذه الكلمة وصار غريبا في ارض مديان حيث ولد ابنين ولما كملت اربعون سنة ظهر له ملاك الرب في برية جبل سينا في لهيب نار عليقة.</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A ces mots, Moïse s'enfuit et se réfugia à l'étranger dans le pays de Madiân, où il eut deux fils. 30 Au bout de quarante ans, un ange lui apparut au désert du mont Sinaï, dans la flamme d'un buisson en feu.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Then, at this saying, Moses fled and became a dweller in the land of Midian, where he had two sons. 30 And when forty years had passed, an Angel of the Lord appeared to him in a flame of fire in a bush, in the wilderness of Mount Sinai.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698" name="Group 26"/>
          <p:cNvGraphicFramePr>
            <a:graphicFrameLocks noGrp="1"/>
          </p:cNvGraphicFramePr>
          <p:nvPr/>
        </p:nvGraphicFramePr>
        <p:xfrm>
          <a:off x="107950" y="115888"/>
          <a:ext cx="9072563" cy="6585585"/>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موسى ذلك تعجب من المنظر.وفيما هو يتقدم ليتطلع صار اليه صوت الرب انا اله آبائك اله ابراهيم واله اسحق واله يعقوب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فارتعد موسى ولم يجسر ان يتطلع.</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Moïse, étonné par cette vision, voulut s'approcher pour regarder; la voix du Seigneur se fit entendre:32 "Je suis le Dieu de tes pères, le Dieu d'Abraham, d'Isaac et de Jacob." Tout tremblant, Moïse n'osait plus regarder.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When Moses saw it, he marveled at the sight; and as he drew near to observe, the voice of the Lord came to him, 32 saying, "I am the God of your fathers-- the God of Abraham, the God of Isaac, and the God of Jacob.' And Moses trembled and dared not look.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5723" name="Group 27"/>
          <p:cNvGraphicFramePr>
            <a:graphicFrameLocks noGrp="1"/>
          </p:cNvGraphicFramePr>
          <p:nvPr/>
        </p:nvGraphicFramePr>
        <p:xfrm>
          <a:off x="107950"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اخلع نعل رجليك لان الموضع الذي انت واقف عليه ارض مقدسة. اني لقد رأيت مشقة شعبي الذين في مصر وسمعت انينهم ونزلت لأنقذهم.فهلم الآن ارسلك الى مصر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Alors le Seigneur lui dit: "Ôte les sandales de tes pieds, car le lieu où tu te tiens est une terre sainte. 34 Oui, j'ai vu la misère de mon peuple en Égypte et j'ai entendu son gémissement; je suis descendu pour le délivrer. Et maintenant, va, je veux t'envoyer en Égypte.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the Lord said to him, Take your sandals off your feet, for the place where you stand is holy ground. 34 I have surely seen the oppression of my people who are in Egypt; I have heard their groaning and have come down to deliver them. And now come, I will send you to Egypt.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52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72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8331" name="Group 43"/>
          <p:cNvGraphicFramePr>
            <a:graphicFrameLocks noGrp="1"/>
          </p:cNvGraphicFramePr>
          <p:nvPr/>
        </p:nvGraphicFramePr>
        <p:xfrm>
          <a:off x="34925" y="44450"/>
          <a:ext cx="9001125" cy="6338888"/>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105:36 &amp; 38</a:t>
                      </a:r>
                      <a:r>
                        <a:rPr kumimoji="0" lang="ar-EG" sz="3600" b="0" i="0" u="sng" strike="noStrike" cap="none" normalizeH="0" baseline="0">
                          <a:ln>
                            <a:noFill/>
                          </a:ln>
                          <a:solidFill>
                            <a:srgbClr val="FF9933"/>
                          </a:solidFill>
                          <a:effectLst/>
                          <a:latin typeface="Arial" charset="0"/>
                          <a:cs typeface="Times New Roman" pitchFamily="18" charset="0"/>
                        </a:rPr>
                        <a:t>)</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قتل كل بكر في ارضهم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اوائل كل قوتهم. فرحت مصر بخروجهم لان رعبهم سقط عليهم</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105:36 &amp; 38</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Il frappa tous les aînés du pays, prémices de leur maturité.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L'Égypte se réjouit de leur sortie, car la terreur était tombée sur 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105:36 &amp; 38</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He also destroyed all the firstborn in their land, the first of all their strength.</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Egypt was glad when they departed, for the fear of them had fallen upon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8332" name="Rectangle 44"/>
          <p:cNvSpPr>
            <a:spLocks noGrp="1" noChangeArrowheads="1"/>
          </p:cNvSpPr>
          <p:nvPr>
            <p:ph type="ctrTitle"/>
          </p:nvPr>
        </p:nvSpPr>
        <p:spPr/>
        <p:txBody>
          <a:bodyPr/>
          <a:lstStyle/>
          <a:p>
            <a:r>
              <a:rPr lang="en-US"/>
              <a:t>24pg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9350" name="Group 38"/>
          <p:cNvGraphicFramePr>
            <a:graphicFrameLocks noGrp="1"/>
          </p:cNvGraphicFramePr>
          <p:nvPr/>
        </p:nvGraphicFramePr>
        <p:xfrm>
          <a:off x="34925" y="44450"/>
          <a:ext cx="9145588" cy="667816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 ( 2 : 13 – 23 )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انصرفوا اذا ملاك الرب قد ظهر ليوسف في حلم قائلا قم وخذ الصبي وامه واهرب الى مصر وكن هناك حتى اقول لك.لان هيرودس مزمع ان يطلب الصبي ليهلكه.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Matthieu 2:13 - 23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Après leur départ, voici que l'Ange du Seigneur apparaît en songe à Joseph et lui dit: "Lève-toi, prends avec toi l'enfant et sa mère, et fuis en Égypte; restes-y jusqu'à nouvel ordre, car Hérode va rechercher l'enfant pour le faire périr."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2:13-23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when they had departed, behold, an angel of the Lord appeared to Joseph in a dream, saying, Arise, take the young Child and His mother, flee to Egypt, and stay there until I bring you word; for Herod will seek the young Child to destroy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9351" name="Rectangle 39"/>
          <p:cNvSpPr>
            <a:spLocks noGrp="1" noChangeArrowheads="1"/>
          </p:cNvSpPr>
          <p:nvPr>
            <p:ph type="ctrTitle"/>
          </p:nvPr>
        </p:nvSpPr>
        <p:spPr/>
        <p:txBody>
          <a:bodyPr/>
          <a:lstStyle/>
          <a:p>
            <a:r>
              <a:rPr lang="en-US"/>
              <a:t>24g</a:t>
            </a:r>
          </a:p>
        </p:txBody>
      </p:sp>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0366" name="Group 30"/>
          <p:cNvGraphicFramePr>
            <a:graphicFrameLocks noGrp="1"/>
          </p:cNvGraphicFramePr>
          <p:nvPr/>
        </p:nvGraphicFramePr>
        <p:xfrm>
          <a:off x="34925" y="44450"/>
          <a:ext cx="9001125" cy="6087428"/>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واخذ الصبي وامه ليلا وانصرف الى مصر. وكان هناك الى وفاة هيرودس.لكي يتم ما قيل من الرب بالنبي القائل من مصر دعوت ابني</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Joseph se leva, prit avec lui l'enfant et sa mère, de nuit, et se retira en Égypte. 15 il y resta jusqu'à la mort d'Hérode, pour que s'accomplisse ce qu'avait dit le Seigneur par le prophète: D'Égypte, j'ai appelé mon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he arose, he took the young Child and His mother by night and departed for Egypt, 15 and was there until the death of Herod, that it might be fulfilled which was spoken by the Lord through the prophet, saying, Out of Egypt I called My Son.''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1397" name="Group 37"/>
          <p:cNvGraphicFramePr>
            <a:graphicFrameLocks noGrp="1"/>
          </p:cNvGraphicFramePr>
          <p:nvPr/>
        </p:nvGraphicFramePr>
        <p:xfrm>
          <a:off x="34925" y="-26988"/>
          <a:ext cx="9145588" cy="6339840"/>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لما رأى هيرودس ان المجوس سخروا به غضب جدا.فارسل وقتل جميع الصبيان الذين في بيت لحم وفي كل تخومها من ابن سنتين فما دون بحسب الزمان الذي تحققه من المجوس.</a:t>
                      </a:r>
                      <a:r>
                        <a:rPr kumimoji="0" lang="ar-EG" sz="3200" b="0" i="0" u="none" strike="noStrike" cap="none" normalizeH="0" baseline="0">
                          <a:ln>
                            <a:noFill/>
                          </a:ln>
                          <a:solidFill>
                            <a:schemeClr val="bg1"/>
                          </a:solidFill>
                          <a:effectLst/>
                          <a:latin typeface="Arial" charset="0"/>
                          <a:cs typeface="Arial" charset="0"/>
                        </a:rPr>
                        <a:t> </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Alors Hérode, se voyant joué par les mages, entra dans une grande fureur et envoya tuer, dans Bethléem et tous son territoire, tous les enfants jusqu'à deux ans, d'après l'époque qu'il s'était fait préciser par les mages.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Herod, when he saw that he was deceived by the wise men, was exceedingly angry; and he sent forth and put to death all the male children who were in Bethlehem and in all its districts, from two years old and under, according to the time which he had determined from the wise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49" name="Group 29"/>
          <p:cNvGraphicFramePr>
            <a:graphicFrameLocks noGrp="1"/>
          </p:cNvGraphicFramePr>
          <p:nvPr/>
        </p:nvGraphicFramePr>
        <p:xfrm>
          <a:off x="34925" y="44450"/>
          <a:ext cx="9074150"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تم ما قيل بارميا النبي القائل. صوت سمع في الرامة نوح وبكاء وعويل كثير.راحيل تبكي على اولادها ولا تريد ان تتعزى لانهم ليسوا بموجودين</a:t>
                      </a:r>
                      <a:r>
                        <a:rPr kumimoji="0" lang="ar-EG" sz="3200" b="0" i="0" u="none" strike="noStrike" cap="none" normalizeH="0" baseline="0">
                          <a:ln>
                            <a:noFill/>
                          </a:ln>
                          <a:solidFill>
                            <a:schemeClr val="bg1"/>
                          </a:solidFill>
                          <a:effectLst/>
                          <a:latin typeface="Arial" charset="0"/>
                          <a:cs typeface="Arial" charset="0"/>
                        </a:rPr>
                        <a:t> </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Alors s'accomplit ce qui avait été dit par le prophète Jérémie:18 Une voix dans Rama s'est fait entendre, des pleurs et une longue plainte: c'est Rachel qui pleure ses enfants et ne veut pas être consolée, parce qu'ils ne sont plus.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was fulfilled what was spoken by Jeremiah the prophet, saying: 18 A voice was heard in Ramah, lamentation, weeping, and great mourning, Rachel weeping for her children, refusing to be comforted, because they are no more.''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775" name="Group 31"/>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مات هيرودس اذا ملاك الرب قد ظهر في حلم ليوسف في مصر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قم وخذ الصبي وامه واذهب الى ارض اسرائيل.لانه قد مات الذين كانوا يطلبون نفس الصبي.</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Après la mort d'Hérode, l'Ange du Seigneur apparaît en songe à Joseph, en Égypte, 20 et lui dit: "Lève-toi, prends avec toi l'enfant et sa mère, et mets-toi en route pour la terre d'Israël; en effet, ils sont morts, ceux qui en voulaient à la vie de l'enfant."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when Herod was dead, behold, an angel of the Lord appeared in a dream to Joseph in Egypt, 20 saying, Arise, take the young Child and His mother, and go to the land of Israel, for those who sought the young Child's life are dead.''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8794" name="Group 26"/>
          <p:cNvGraphicFramePr>
            <a:graphicFrameLocks noGrp="1"/>
          </p:cNvGraphicFramePr>
          <p:nvPr/>
        </p:nvGraphicFramePr>
        <p:xfrm>
          <a:off x="34925" y="115888"/>
          <a:ext cx="9001125" cy="679640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واخذ الصبي وامه وجاء الى ارض اسرائيل.ولكن لما سمع ان ارخيلاوس يملك على اليهودية عوضا عن هيرودس ابيه خاف ان يذهب الى هناك.واذ أوحي اليه في حلم انصرف الى نواحي الجليل.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Joseph se leva, prit avec lui l'enfant et sa mère, et il entra dans la terre d'Israël. 22  Mais, apprenant qu'Archélaüs régnait sur la Judée à la place de son père Hérode, il eut peur de s'y rendre; et divinement averti en songe, il se retira dans la région de Galilée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he arose, took the young Child and His mother, and came into the land of Israel. 22 But when he heard that Archelaus was reigning over Judea instead of his father Herod, he was afraid to go there. And being warned by God in a dream, he turned aside into the region of Galilee.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2403" name="Group 19"/>
          <p:cNvGraphicFramePr>
            <a:graphicFrameLocks noGrp="1"/>
          </p:cNvGraphicFramePr>
          <p:nvPr/>
        </p:nvGraphicFramePr>
        <p:xfrm>
          <a:off x="107950" y="115888"/>
          <a:ext cx="8928100" cy="5546726"/>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وأتى وسكن في مدينة يقال لها ناصرة.لكي يتم ما قيل بالانبياء انه سيدعى ناصريا</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et vint habiter une ville appelée Nazareth, pour que s'accomplisse ce qui avait été dit par les prophètes: Il sera appelé Nazaréen.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he came and dwelt in a city called Nazareth, that it might be fulfilled which was spoken by the prophets, He shall be called a Nazarene.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34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1522" name="Group 2"/>
          <p:cNvGraphicFramePr>
            <a:graphicFrameLocks noGrp="1"/>
          </p:cNvGraphicFramePr>
          <p:nvPr/>
        </p:nvGraphicFramePr>
        <p:xfrm>
          <a:off x="539750" y="53340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0667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Baramudah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( 25</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برمودة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والعشرون من شهر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mois de </a:t>
                      </a:r>
                      <a:r>
                        <a:rPr kumimoji="0" lang="en-US" sz="4000" b="0" i="0" u="none" strike="noStrike" cap="none" normalizeH="0" baseline="0">
                          <a:ln>
                            <a:noFill/>
                          </a:ln>
                          <a:solidFill>
                            <a:srgbClr val="FF9900"/>
                          </a:solidFill>
                          <a:effectLst/>
                          <a:latin typeface="Arial" charset="0"/>
                          <a:cs typeface="Arial" charset="0"/>
                        </a:rPr>
                        <a:t>Baramudah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du</a:t>
                      </a:r>
                      <a:r>
                        <a:rPr kumimoji="0" lang="en-US" sz="4000" b="0" i="0" u="none" strike="noStrike" cap="none" normalizeH="0" baseline="0">
                          <a:ln>
                            <a:noFill/>
                          </a:ln>
                          <a:solidFill>
                            <a:srgbClr val="FF9900"/>
                          </a:solidFill>
                          <a:effectLst/>
                          <a:latin typeface="Arial" charset="0"/>
                          <a:cs typeface="Arial" charset="0"/>
                        </a:rPr>
                        <a:t>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2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92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5074" name="Group 2"/>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تصرع تحتي القائمين عليّ</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35085" name="Rectangle 13"/>
          <p:cNvSpPr>
            <a:spLocks noGrp="1" noChangeArrowheads="1"/>
          </p:cNvSpPr>
          <p:nvPr>
            <p:ph type="ctrTitle"/>
          </p:nvPr>
        </p:nvSpPr>
        <p:spPr/>
        <p:txBody>
          <a:bodyPr/>
          <a:lstStyle/>
          <a:p>
            <a:r>
              <a:rPr lang="en-US"/>
              <a:t>25pv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6098"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( 8 : 5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36109" name="Rectangle 13"/>
          <p:cNvSpPr>
            <a:spLocks noGrp="1" noChangeArrowheads="1"/>
          </p:cNvSpPr>
          <p:nvPr>
            <p:ph type="ctrTitle"/>
          </p:nvPr>
        </p:nvSpPr>
        <p:spPr/>
        <p:txBody>
          <a:bodyPr/>
          <a:lstStyle/>
          <a:p>
            <a:r>
              <a:rPr lang="en-US"/>
              <a:t>25v</a:t>
            </a:r>
          </a:p>
        </p:txBody>
      </p:sp>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7122" name="Group 2"/>
          <p:cNvGraphicFramePr>
            <a:graphicFrameLocks noGrp="1"/>
          </p:cNvGraphicFramePr>
          <p:nvPr/>
        </p:nvGraphicFramePr>
        <p:xfrm>
          <a:off x="34925" y="44450"/>
          <a:ext cx="9074150" cy="6526467"/>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"Moi, j'irai le guérir?"8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Jesus said to him, I will come and heal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8146" name="Group 2"/>
          <p:cNvGraphicFramePr>
            <a:graphicFrameLocks noGrp="1"/>
          </p:cNvGraphicFramePr>
          <p:nvPr/>
        </p:nvGraphicFramePr>
        <p:xfrm>
          <a:off x="107950" y="44450"/>
          <a:ext cx="9001125" cy="6585585"/>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9170" name="Group 2"/>
          <p:cNvGraphicFramePr>
            <a:graphicFrameLocks noGrp="1"/>
          </p:cNvGraphicFramePr>
          <p:nvPr/>
        </p:nvGraphicFramePr>
        <p:xfrm>
          <a:off x="34925" y="44450"/>
          <a:ext cx="9074150" cy="580421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 واما بنو الملكوت فيطرحون الى الظلمة الخارجية.</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12 tandis que les héritiers du Royaume seront jetés dans les ténèbres du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12 But the sons of the kingdom will be cast out into outer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0194" name="Group 2"/>
          <p:cNvGraphicFramePr>
            <a:graphicFrameLocks noGrp="1"/>
          </p:cNvGraphicFramePr>
          <p:nvPr/>
        </p:nvGraphicFramePr>
        <p:xfrm>
          <a:off x="34925" y="44450"/>
          <a:ext cx="9074150" cy="56896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will be weeping and gnashing of teeth. 13 Then Jesus said to the centurion, Go your way; and as you have believed, so let it be done for you.'' And his servant was healed that same hour.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1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6412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2242" name="Group 2"/>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 68:35,3</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42253" name="Rectangle 13"/>
          <p:cNvSpPr>
            <a:spLocks noGrp="1" noChangeArrowheads="1"/>
          </p:cNvSpPr>
          <p:nvPr>
            <p:ph type="ctrTitle"/>
          </p:nvPr>
        </p:nvSpPr>
        <p:spPr/>
        <p:txBody>
          <a:bodyPr/>
          <a:lstStyle/>
          <a:p>
            <a:r>
              <a:rPr lang="en-US"/>
              <a:t>25pm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3266" name="Group 2"/>
          <p:cNvGraphicFramePr>
            <a:graphicFrameLocks noGrp="1"/>
          </p:cNvGraphicFramePr>
          <p:nvPr/>
        </p:nvGraphicFramePr>
        <p:xfrm>
          <a:off x="34925" y="44450"/>
          <a:ext cx="9145588" cy="68884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43277" name="Rectangle 13"/>
          <p:cNvSpPr>
            <a:spLocks noGrp="1" noChangeArrowheads="1"/>
          </p:cNvSpPr>
          <p:nvPr>
            <p:ph type="ctrTitle"/>
          </p:nvPr>
        </p:nvSpPr>
        <p:spPr/>
        <p:txBody>
          <a:bodyPr/>
          <a:lstStyle/>
          <a:p>
            <a:r>
              <a:rPr lang="en-US"/>
              <a:t>25m</a:t>
            </a:r>
          </a:p>
        </p:txBody>
      </p:sp>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4290" name="Group 2"/>
          <p:cNvGraphicFramePr>
            <a:graphicFrameLocks noGrp="1"/>
          </p:cNvGraphicFramePr>
          <p:nvPr/>
        </p:nvGraphicFramePr>
        <p:xfrm>
          <a:off x="34925" y="44450"/>
          <a:ext cx="9074150" cy="65855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5314" name="Group 2"/>
          <p:cNvGraphicFramePr>
            <a:graphicFrameLocks noGrp="1"/>
          </p:cNvGraphicFramePr>
          <p:nvPr/>
        </p:nvGraphicFramePr>
        <p:xfrm>
          <a:off x="34925" y="115888"/>
          <a:ext cx="9074150" cy="617277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6338" name="Group 2"/>
          <p:cNvGraphicFramePr>
            <a:graphicFrameLocks noGrp="1"/>
          </p:cNvGraphicFramePr>
          <p:nvPr/>
        </p:nvGraphicFramePr>
        <p:xfrm>
          <a:off x="107950" y="44450"/>
          <a:ext cx="90011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7362" name="Group 2"/>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83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6483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6483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6483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0434" name="Group 2"/>
          <p:cNvGraphicFramePr>
            <a:graphicFrameLocks noGrp="1"/>
          </p:cNvGraphicFramePr>
          <p:nvPr/>
        </p:nvGraphicFramePr>
        <p:xfrm>
          <a:off x="34925" y="115888"/>
          <a:ext cx="9074150" cy="648913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50445" name="Rectangle 13"/>
          <p:cNvSpPr>
            <a:spLocks noGrp="1" noChangeArrowheads="1"/>
          </p:cNvSpPr>
          <p:nvPr>
            <p:ph type="ctrTitle"/>
          </p:nvPr>
        </p:nvSpPr>
        <p:spPr/>
        <p:txBody>
          <a:bodyPr/>
          <a:lstStyle/>
          <a:p>
            <a:r>
              <a:rPr lang="en-US"/>
              <a:t>25p</a:t>
            </a:r>
          </a:p>
        </p:txBody>
      </p:sp>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1458" name="Group 2"/>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2482"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3506" name="Group 2"/>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4530" name="Group 2"/>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5554"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6578"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7602" name="Group 2"/>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8626"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9650"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06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16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661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6617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3746"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63757" name="Rectangle 13"/>
          <p:cNvSpPr>
            <a:spLocks noGrp="1" noChangeArrowheads="1"/>
          </p:cNvSpPr>
          <p:nvPr>
            <p:ph type="ctrTitle"/>
          </p:nvPr>
        </p:nvSpPr>
        <p:spPr/>
        <p:txBody>
          <a:bodyPr/>
          <a:lstStyle/>
          <a:p>
            <a:r>
              <a:rPr lang="en-US"/>
              <a:t>25c</a:t>
            </a:r>
          </a:p>
        </p:txBody>
      </p:sp>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4770" name="Group 2"/>
          <p:cNvGraphicFramePr>
            <a:graphicFrameLocks noGrp="1"/>
          </p:cNvGraphicFramePr>
          <p:nvPr/>
        </p:nvGraphicFramePr>
        <p:xfrm>
          <a:off x="34925" y="44450"/>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الله.لان زمان الحياة الذي مضى يكفينا لنكون قد عملنا ارادة الامم سالكين في الدعارة والشهوات وادمان الخمر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pour vivre le temps qui lui reste à passer dans la chair non plus selon les convoitises des hommes, mais selon la volonté de Dieu.3 C'est bien assez, en effet, d'avoir accompli dans le passé la volonté des païens, en vivant dans la débauche, les convoitises,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 when we walked in lewdness, lusts, drunkenness,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5794"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l'ivrognerie, les orgies, les beuveries et les idolâtries infâmes. 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revelries, drinking parties, and abominable idolatries. 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6818"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7842" name="Group 2"/>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8866"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9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0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670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670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670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2962" name="Group 2"/>
          <p:cNvGraphicFramePr>
            <a:graphicFrameLocks noGrp="1"/>
          </p:cNvGraphicFramePr>
          <p:nvPr/>
        </p:nvGraphicFramePr>
        <p:xfrm>
          <a:off x="34925" y="44450"/>
          <a:ext cx="9074150" cy="67970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72973" name="Rectangle 13"/>
          <p:cNvSpPr>
            <a:spLocks noGrp="1" noChangeArrowheads="1"/>
          </p:cNvSpPr>
          <p:nvPr>
            <p:ph type="ctrTitle"/>
          </p:nvPr>
        </p:nvSpPr>
        <p:spPr/>
        <p:txBody>
          <a:bodyPr/>
          <a:lstStyle/>
          <a:p>
            <a:r>
              <a:rPr lang="en-US"/>
              <a:t>25a</a:t>
            </a:r>
          </a:p>
        </p:txBody>
      </p:sp>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3986"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5010" name="Group 2"/>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603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Arrivés à Salamine, ils annonçaient la parole de Dieu dans les synagogues des Juifs. Il y avait également Jean, leur auxiliaire.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they arrived in Salamis, they preached the word of God in the synagogues of the Jews. They also had John as their assistant.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7058"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non de Bar-Jésus,7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808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9106"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et, jusqu'à nouvel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0130"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11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217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4226" name="Group 2"/>
          <p:cNvGraphicFramePr>
            <a:graphicFrameLocks noGrp="1"/>
          </p:cNvGraphicFramePr>
          <p:nvPr/>
        </p:nvGraphicFramePr>
        <p:xfrm>
          <a:off x="107950" y="44450"/>
          <a:ext cx="9001125" cy="6389434"/>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وبجلالك اقتحم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45:3-4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84237" name="Rectangle 13"/>
          <p:cNvSpPr>
            <a:spLocks noGrp="1" noChangeArrowheads="1"/>
          </p:cNvSpPr>
          <p:nvPr>
            <p:ph type="ctrTitle"/>
          </p:nvPr>
        </p:nvSpPr>
        <p:spPr/>
        <p:txBody>
          <a:bodyPr/>
          <a:lstStyle/>
          <a:p>
            <a:r>
              <a:rPr lang="en-US"/>
              <a:t>25pg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5250" name="Group 2"/>
          <p:cNvGraphicFramePr>
            <a:graphicFrameLocks noGrp="1"/>
          </p:cNvGraphicFramePr>
          <p:nvPr/>
        </p:nvGraphicFramePr>
        <p:xfrm>
          <a:off x="34925" y="44450"/>
          <a:ext cx="9074150" cy="66604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9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ثم انصرف من هناك وجاء الى مجمعهم. واذا انسان يده يابسة.فسألوه قائلين هل يحل الابراء في السبوت.لكي يشتكوا عليه.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Mathieu 12 : 9 - 23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85261" name="Rectangle 13"/>
          <p:cNvSpPr>
            <a:spLocks noGrp="1" noChangeArrowheads="1"/>
          </p:cNvSpPr>
          <p:nvPr>
            <p:ph type="ctrTitle"/>
          </p:nvPr>
        </p:nvSpPr>
        <p:spPr/>
        <p:txBody>
          <a:bodyPr/>
          <a:lstStyle/>
          <a:p>
            <a:r>
              <a:rPr lang="en-US"/>
              <a:t>25g</a:t>
            </a:r>
          </a:p>
        </p:txBody>
      </p:sp>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6274" name="Group 2"/>
          <p:cNvGraphicFramePr>
            <a:graphicFrameLocks noGrp="1"/>
          </p:cNvGraphicFramePr>
          <p:nvPr/>
        </p:nvGraphicFramePr>
        <p:xfrm>
          <a:off x="34925" y="115888"/>
          <a:ext cx="9074150"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7298"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8322" name="Group 2"/>
          <p:cNvGraphicFramePr>
            <a:graphicFrameLocks noGrp="1"/>
          </p:cNvGraphicFramePr>
          <p:nvPr/>
        </p:nvGraphicFramePr>
        <p:xfrm>
          <a:off x="34925"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9346" name="Group 2"/>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0370" name="Group 2"/>
          <p:cNvGraphicFramePr>
            <a:graphicFrameLocks noGrp="1"/>
          </p:cNvGraphicFramePr>
          <p:nvPr/>
        </p:nvGraphicFramePr>
        <p:xfrm>
          <a:off x="107950" y="44450"/>
          <a:ext cx="9001125" cy="5986272"/>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Alors on lui amena un possédé aveugle et muet; il le guérit, en sorte que le muet parlait et voyait.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88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0921" name="Group 9"/>
          <p:cNvGraphicFramePr>
            <a:graphicFrameLocks noGrp="1"/>
          </p:cNvGraphicFramePr>
          <p:nvPr/>
        </p:nvGraphicFramePr>
        <p:xfrm>
          <a:off x="539750" y="10525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sixième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1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7519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1394"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68:11,35</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91405" name="Rectangle 13"/>
          <p:cNvSpPr>
            <a:spLocks noGrp="1" noChangeArrowheads="1"/>
          </p:cNvSpPr>
          <p:nvPr>
            <p:ph type="ctrTitle"/>
          </p:nvPr>
        </p:nvSpPr>
        <p:spPr/>
        <p:txBody>
          <a:bodyPr/>
          <a:lstStyle/>
          <a:p>
            <a:r>
              <a:rPr lang="en-US"/>
              <a:t>26pv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2418"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92429" name="Rectangle 13"/>
          <p:cNvSpPr>
            <a:spLocks noGrp="1" noChangeArrowheads="1"/>
          </p:cNvSpPr>
          <p:nvPr>
            <p:ph type="ctrTitle"/>
          </p:nvPr>
        </p:nvSpPr>
        <p:spPr/>
        <p:txBody>
          <a:bodyPr/>
          <a:lstStyle/>
          <a:p>
            <a:r>
              <a:rPr lang="en-US"/>
              <a:t>26v</a:t>
            </a:r>
          </a:p>
        </p:txBody>
      </p:sp>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3442"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4466"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5490"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6514"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7538"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85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6985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9586"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99597" name="Rectangle 13"/>
          <p:cNvSpPr>
            <a:spLocks noGrp="1" noChangeArrowheads="1"/>
          </p:cNvSpPr>
          <p:nvPr>
            <p:ph type="ctrTitle"/>
          </p:nvPr>
        </p:nvSpPr>
        <p:spPr/>
        <p:txBody>
          <a:bodyPr/>
          <a:lstStyle/>
          <a:p>
            <a:r>
              <a:rPr lang="en-US"/>
              <a:t>26pm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0610"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00621" name="Rectangle 13"/>
          <p:cNvSpPr>
            <a:spLocks noGrp="1" noChangeArrowheads="1"/>
          </p:cNvSpPr>
          <p:nvPr>
            <p:ph type="ctrTitle"/>
          </p:nvPr>
        </p:nvSpPr>
        <p:spPr/>
        <p:txBody>
          <a:bodyPr/>
          <a:lstStyle/>
          <a:p>
            <a:r>
              <a:rPr lang="en-US"/>
              <a:t>26m</a:t>
            </a:r>
          </a:p>
        </p:txBody>
      </p:sp>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1634"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2658"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3682"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4706"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5730"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6754"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77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7077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7077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7077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9826"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09837" name="Rectangle 13"/>
          <p:cNvSpPr>
            <a:spLocks noGrp="1" noChangeArrowheads="1"/>
          </p:cNvSpPr>
          <p:nvPr>
            <p:ph type="ctrTitle"/>
          </p:nvPr>
        </p:nvSpPr>
        <p:spPr/>
        <p:txBody>
          <a:bodyPr/>
          <a:lstStyle/>
          <a:p>
            <a:r>
              <a:rPr lang="en-US"/>
              <a:t>26p</a:t>
            </a:r>
          </a:p>
        </p:txBody>
      </p:sp>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0850"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1874"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2898"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3922"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4946"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5970"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69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80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718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7180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0066"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20077" name="Rectangle 13"/>
          <p:cNvSpPr>
            <a:spLocks noGrp="1" noChangeArrowheads="1"/>
          </p:cNvSpPr>
          <p:nvPr>
            <p:ph type="ctrTitle"/>
          </p:nvPr>
        </p:nvSpPr>
        <p:spPr/>
        <p:txBody>
          <a:bodyPr/>
          <a:lstStyle/>
          <a:p>
            <a:r>
              <a:rPr lang="en-US"/>
              <a:t>26c</a:t>
            </a:r>
          </a:p>
        </p:txBody>
      </p:sp>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1090"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2114"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3138"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4162"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5186"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62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72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727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7272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7272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9282" name="Group 2"/>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29293" name="Rectangle 13"/>
          <p:cNvSpPr>
            <a:spLocks noGrp="1" noChangeArrowheads="1"/>
          </p:cNvSpPr>
          <p:nvPr>
            <p:ph type="ctrTitle"/>
          </p:nvPr>
        </p:nvSpPr>
        <p:spPr/>
        <p:txBody>
          <a:bodyPr/>
          <a:lstStyle/>
          <a:p>
            <a:r>
              <a:rPr lang="en-US"/>
              <a:t>26a</a:t>
            </a:r>
          </a:p>
        </p:txBody>
      </p:sp>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0306"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1330"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2354"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3378"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402"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5426"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6450"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74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84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95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0546"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هللويا.</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19:1,4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cieux racontent la gloire de Dieu, le firmament proclame l'oeuvre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40557" name="Rectangle 13"/>
          <p:cNvSpPr>
            <a:spLocks noGrp="1" noChangeArrowheads="1"/>
          </p:cNvSpPr>
          <p:nvPr>
            <p:ph type="ctrTitle"/>
          </p:nvPr>
        </p:nvSpPr>
        <p:spPr/>
        <p:txBody>
          <a:bodyPr/>
          <a:lstStyle/>
          <a:p>
            <a:r>
              <a:rPr lang="en-US"/>
              <a:t>26pg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1570"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41581" name="Rectangle 13"/>
          <p:cNvSpPr>
            <a:spLocks noGrp="1" noChangeArrowheads="1"/>
          </p:cNvSpPr>
          <p:nvPr>
            <p:ph type="ctrTitle"/>
          </p:nvPr>
        </p:nvSpPr>
        <p:spPr/>
        <p:txBody>
          <a:bodyPr/>
          <a:lstStyle/>
          <a:p>
            <a:r>
              <a:rPr lang="en-US"/>
              <a:t>26g</a:t>
            </a:r>
          </a:p>
        </p:txBody>
      </p:sp>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2594"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3618"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642"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5666"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6690"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7714"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8738"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13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2370" name="Group 18"/>
          <p:cNvGraphicFramePr>
            <a:graphicFrameLocks noGrp="1"/>
          </p:cNvGraphicFramePr>
          <p:nvPr/>
        </p:nvGraphicFramePr>
        <p:xfrm>
          <a:off x="107950" y="115888"/>
          <a:ext cx="8785225" cy="6601968"/>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2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septième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33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133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9762"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بدهن قدسي مسحته.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تثبت يدي معه.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49773" name="Rectangle 13"/>
          <p:cNvSpPr>
            <a:spLocks noGrp="1" noChangeArrowheads="1"/>
          </p:cNvSpPr>
          <p:nvPr>
            <p:ph type="ctrTitle"/>
          </p:nvPr>
        </p:nvSpPr>
        <p:spPr/>
        <p:txBody>
          <a:bodyPr/>
          <a:lstStyle/>
          <a:p>
            <a:r>
              <a:rPr lang="en-US"/>
              <a:t>27pv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078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50797" name="Rectangle 13"/>
          <p:cNvSpPr>
            <a:spLocks noGrp="1" noChangeArrowheads="1"/>
          </p:cNvSpPr>
          <p:nvPr>
            <p:ph type="ctrTitle"/>
          </p:nvPr>
        </p:nvSpPr>
        <p:spPr/>
        <p:txBody>
          <a:bodyPr/>
          <a:lstStyle/>
          <a:p>
            <a:r>
              <a:rPr lang="en-US"/>
              <a:t>27v</a:t>
            </a:r>
          </a:p>
        </p:txBody>
      </p:sp>
    </p:spTree>
  </p:cSld>
  <p:clrMapOvr>
    <a:masterClrMapping/>
  </p:clrMapOvr>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181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283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385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488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5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7559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693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56941" name="Rectangle 13"/>
          <p:cNvSpPr>
            <a:spLocks noGrp="1" noChangeArrowheads="1"/>
          </p:cNvSpPr>
          <p:nvPr>
            <p:ph type="ctrTitle"/>
          </p:nvPr>
        </p:nvSpPr>
        <p:spPr/>
        <p:txBody>
          <a:bodyPr/>
          <a:lstStyle/>
          <a:p>
            <a:r>
              <a:rPr lang="en-US"/>
              <a:t>27pm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795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57965" name="Rectangle 13"/>
          <p:cNvSpPr>
            <a:spLocks noGrp="1" noChangeArrowheads="1"/>
          </p:cNvSpPr>
          <p:nvPr>
            <p:ph type="ctrTitle"/>
          </p:nvPr>
        </p:nvSpPr>
        <p:spPr/>
        <p:txBody>
          <a:bodyPr/>
          <a:lstStyle/>
          <a:p>
            <a:r>
              <a:rPr lang="en-US"/>
              <a:t>27m</a:t>
            </a:r>
          </a:p>
        </p:txBody>
      </p:sp>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897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000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102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20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7620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7620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7620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409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64109" name="Rectangle 13"/>
          <p:cNvSpPr>
            <a:spLocks noGrp="1" noChangeArrowheads="1"/>
          </p:cNvSpPr>
          <p:nvPr>
            <p:ph type="ctrTitle"/>
          </p:nvPr>
        </p:nvSpPr>
        <p:spPr/>
        <p:txBody>
          <a:bodyPr/>
          <a:lstStyle/>
          <a:p>
            <a:r>
              <a:rPr lang="en-US"/>
              <a:t>27p</a:t>
            </a:r>
          </a:p>
        </p:txBody>
      </p:sp>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512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614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7170"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819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921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024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126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229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331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433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536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638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741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843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945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04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15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7815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7815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355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83565" name="Rectangle 13"/>
          <p:cNvSpPr>
            <a:spLocks noGrp="1" noChangeArrowheads="1"/>
          </p:cNvSpPr>
          <p:nvPr>
            <p:ph type="ctrTitle"/>
          </p:nvPr>
        </p:nvSpPr>
        <p:spPr/>
        <p:txBody>
          <a:bodyPr/>
          <a:lstStyle/>
          <a:p>
            <a:r>
              <a:rPr lang="en-US"/>
              <a:t>27c</a:t>
            </a:r>
          </a:p>
        </p:txBody>
      </p:sp>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457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5602"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662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7650"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867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969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072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17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27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792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7927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7927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481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94829" name="Rectangle 13"/>
          <p:cNvSpPr>
            <a:spLocks noGrp="1" noChangeArrowheads="1"/>
          </p:cNvSpPr>
          <p:nvPr>
            <p:ph type="ctrTitle"/>
          </p:nvPr>
        </p:nvSpPr>
        <p:spPr/>
        <p:txBody>
          <a:bodyPr/>
          <a:lstStyle/>
          <a:p>
            <a:r>
              <a:rPr lang="en-US"/>
              <a:t>27a</a:t>
            </a:r>
          </a:p>
        </p:txBody>
      </p:sp>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584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866"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7890"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891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993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09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1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30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403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04045" name="Rectangle 13"/>
          <p:cNvSpPr>
            <a:spLocks noGrp="1" noChangeArrowheads="1"/>
          </p:cNvSpPr>
          <p:nvPr>
            <p:ph type="ctrTitle"/>
          </p:nvPr>
        </p:nvSpPr>
        <p:spPr/>
        <p:txBody>
          <a:bodyPr/>
          <a:lstStyle/>
          <a:p>
            <a:r>
              <a:rPr lang="en-US"/>
              <a:t>27pg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5058"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05069" name="Rectangle 13"/>
          <p:cNvSpPr>
            <a:spLocks noGrp="1" noChangeArrowheads="1"/>
          </p:cNvSpPr>
          <p:nvPr>
            <p:ph type="ctrTitle"/>
          </p:nvPr>
        </p:nvSpPr>
        <p:spPr/>
        <p:txBody>
          <a:bodyPr/>
          <a:lstStyle/>
          <a:p>
            <a:r>
              <a:rPr lang="en-US"/>
              <a:t>27g</a:t>
            </a:r>
          </a:p>
        </p:txBody>
      </p:sp>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08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710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813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915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017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120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222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325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78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8922" name="Group 10"/>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huitième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9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799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4274"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14285" name="Rectangle 13"/>
          <p:cNvSpPr>
            <a:spLocks noGrp="1" noChangeArrowheads="1"/>
          </p:cNvSpPr>
          <p:nvPr>
            <p:ph type="ctrTitle"/>
          </p:nvPr>
        </p:nvSpPr>
        <p:spPr/>
        <p:txBody>
          <a:bodyPr/>
          <a:lstStyle/>
          <a:p>
            <a:r>
              <a:rPr lang="en-US"/>
              <a:t>28pv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5298"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15309" name="Rectangle 13"/>
          <p:cNvSpPr>
            <a:spLocks noGrp="1" noChangeArrowheads="1"/>
          </p:cNvSpPr>
          <p:nvPr>
            <p:ph type="ctrTitle"/>
          </p:nvPr>
        </p:nvSpPr>
        <p:spPr/>
        <p:txBody>
          <a:bodyPr/>
          <a:lstStyle/>
          <a:p>
            <a:r>
              <a:rPr lang="en-US"/>
              <a:t>28v</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322"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7346"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8370"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9394"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0418"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1442"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2466"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3490"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24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8245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5538"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25549" name="Rectangle 13"/>
          <p:cNvSpPr>
            <a:spLocks noGrp="1" noChangeArrowheads="1"/>
          </p:cNvSpPr>
          <p:nvPr>
            <p:ph type="ctrTitle"/>
          </p:nvPr>
        </p:nvSpPr>
        <p:spPr/>
        <p:txBody>
          <a:bodyPr/>
          <a:lstStyle/>
          <a:p>
            <a:r>
              <a:rPr lang="en-US"/>
              <a:t>28pm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6562"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26573" name="Rectangle 13"/>
          <p:cNvSpPr>
            <a:spLocks noGrp="1" noChangeArrowheads="1"/>
          </p:cNvSpPr>
          <p:nvPr>
            <p:ph type="ctrTitle"/>
          </p:nvPr>
        </p:nvSpPr>
        <p:spPr/>
        <p:txBody>
          <a:bodyPr/>
          <a:lstStyle/>
          <a:p>
            <a:r>
              <a:rPr lang="en-US"/>
              <a:t>28m</a:t>
            </a:r>
          </a:p>
        </p:txBody>
      </p:sp>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7586"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8610"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9634"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06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8306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8306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8306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2706"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32717" name="Rectangle 13"/>
          <p:cNvSpPr>
            <a:spLocks noGrp="1" noChangeArrowheads="1"/>
          </p:cNvSpPr>
          <p:nvPr>
            <p:ph type="ctrTitle"/>
          </p:nvPr>
        </p:nvSpPr>
        <p:spPr/>
        <p:txBody>
          <a:bodyPr/>
          <a:lstStyle/>
          <a:p>
            <a:r>
              <a:rPr lang="en-US"/>
              <a:t>28p</a:t>
            </a:r>
          </a:p>
        </p:txBody>
      </p:sp>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3730"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4754"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5778"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6802"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7826"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885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9874"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0898"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1922"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2946"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3970"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4994"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6018"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7042"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80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90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849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8490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1138"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51149" name="Rectangle 13"/>
          <p:cNvSpPr>
            <a:spLocks noGrp="1" noChangeArrowheads="1"/>
          </p:cNvSpPr>
          <p:nvPr>
            <p:ph type="ctrTitle"/>
          </p:nvPr>
        </p:nvSpPr>
        <p:spPr/>
        <p:txBody>
          <a:bodyPr/>
          <a:lstStyle/>
          <a:p>
            <a:r>
              <a:rPr lang="en-US"/>
              <a:t>28c</a:t>
            </a:r>
          </a:p>
        </p:txBody>
      </p:sp>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2162"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3186"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4210"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5234"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6258"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282"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83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93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859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8593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8593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1378"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61389" name="Rectangle 13"/>
          <p:cNvSpPr>
            <a:spLocks noGrp="1" noChangeArrowheads="1"/>
          </p:cNvSpPr>
          <p:nvPr>
            <p:ph type="ctrTitle"/>
          </p:nvPr>
        </p:nvSpPr>
        <p:spPr/>
        <p:txBody>
          <a:bodyPr/>
          <a:lstStyle/>
          <a:p>
            <a:r>
              <a:rPr lang="en-US"/>
              <a:t>28a</a:t>
            </a:r>
          </a:p>
        </p:txBody>
      </p:sp>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2402"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3426"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4450"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5474"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6498"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522"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8546"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9570"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0594"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1618"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2642"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36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46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57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6738"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76749" name="Rectangle 13"/>
          <p:cNvSpPr>
            <a:spLocks noGrp="1" noChangeArrowheads="1"/>
          </p:cNvSpPr>
          <p:nvPr>
            <p:ph type="ctrTitle"/>
          </p:nvPr>
        </p:nvSpPr>
        <p:spPr/>
        <p:txBody>
          <a:bodyPr/>
          <a:lstStyle/>
          <a:p>
            <a:r>
              <a:rPr lang="en-US"/>
              <a:t>28pg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7762"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77773" name="Rectangle 13"/>
          <p:cNvSpPr>
            <a:spLocks noGrp="1" noChangeArrowheads="1"/>
          </p:cNvSpPr>
          <p:nvPr>
            <p:ph type="ctrTitle"/>
          </p:nvPr>
        </p:nvSpPr>
        <p:spPr/>
        <p:txBody>
          <a:bodyPr/>
          <a:lstStyle/>
          <a:p>
            <a:endParaRPr lang="en-US"/>
          </a:p>
        </p:txBody>
      </p:sp>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8786"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78797" name="Rectangle 13"/>
          <p:cNvSpPr>
            <a:spLocks noGrp="1" noChangeArrowheads="1"/>
          </p:cNvSpPr>
          <p:nvPr>
            <p:ph type="ctrTitle"/>
          </p:nvPr>
        </p:nvSpPr>
        <p:spPr/>
        <p:txBody>
          <a:bodyPr/>
          <a:lstStyle/>
          <a:p>
            <a:r>
              <a:rPr lang="en-US"/>
              <a:t>28g</a:t>
            </a:r>
          </a:p>
        </p:txBody>
      </p:sp>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9810"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0834"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1858"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2882"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3906"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4930"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5954"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36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4701" name="Group 13"/>
          <p:cNvGraphicFramePr>
            <a:graphicFrameLocks noGrp="1"/>
          </p:cNvGraphicFramePr>
          <p:nvPr/>
        </p:nvGraphicFramePr>
        <p:xfrm>
          <a:off x="539750" y="4048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neuvième jour de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57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9557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6978" name="Group 2"/>
          <p:cNvGraphicFramePr>
            <a:graphicFrameLocks noGrp="1"/>
          </p:cNvGraphicFramePr>
          <p:nvPr/>
        </p:nvGraphicFramePr>
        <p:xfrm>
          <a:off x="34925" y="44450"/>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40:2-3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86989" name="Rectangle 13"/>
          <p:cNvSpPr>
            <a:spLocks noGrp="1" noChangeArrowheads="1"/>
          </p:cNvSpPr>
          <p:nvPr>
            <p:ph type="ctrTitle"/>
          </p:nvPr>
        </p:nvSpPr>
        <p:spPr/>
        <p:txBody>
          <a:bodyPr/>
          <a:lstStyle/>
          <a:p>
            <a:r>
              <a:rPr lang="en-US"/>
              <a:t>29pv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8002"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88013" name="Rectangle 13"/>
          <p:cNvSpPr>
            <a:spLocks noGrp="1" noChangeArrowheads="1"/>
          </p:cNvSpPr>
          <p:nvPr>
            <p:ph type="ctrTitle"/>
          </p:nvPr>
        </p:nvSpPr>
        <p:spPr/>
        <p:txBody>
          <a:bodyPr/>
          <a:lstStyle/>
          <a:p>
            <a:r>
              <a:rPr lang="en-US"/>
              <a:t>29v</a:t>
            </a:r>
          </a:p>
        </p:txBody>
      </p:sp>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9026"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0050"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1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8910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2098"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89:24,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92109" name="Rectangle 13"/>
          <p:cNvSpPr>
            <a:spLocks noGrp="1" noChangeArrowheads="1"/>
          </p:cNvSpPr>
          <p:nvPr>
            <p:ph type="ctrTitle"/>
          </p:nvPr>
        </p:nvSpPr>
        <p:spPr/>
        <p:txBody>
          <a:bodyPr/>
          <a:lstStyle/>
          <a:p>
            <a:r>
              <a:rPr lang="en-US"/>
              <a:t>29pm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3122"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93133" name="Rectangle 13"/>
          <p:cNvSpPr>
            <a:spLocks noGrp="1" noChangeArrowheads="1"/>
          </p:cNvSpPr>
          <p:nvPr>
            <p:ph type="ctrTitle"/>
          </p:nvPr>
        </p:nvSpPr>
        <p:spPr/>
        <p:txBody>
          <a:bodyPr/>
          <a:lstStyle/>
          <a:p>
            <a:r>
              <a:rPr lang="en-US"/>
              <a:t>29m</a:t>
            </a:r>
          </a:p>
        </p:txBody>
      </p:sp>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4146"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5170"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6194"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7218"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2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8982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8982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8982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0290"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00301" name="Rectangle 13"/>
          <p:cNvSpPr>
            <a:spLocks noGrp="1" noChangeArrowheads="1"/>
          </p:cNvSpPr>
          <p:nvPr>
            <p:ph type="ctrTitle"/>
          </p:nvPr>
        </p:nvSpPr>
        <p:spPr/>
        <p:txBody>
          <a:bodyPr/>
          <a:lstStyle/>
          <a:p>
            <a:r>
              <a:rPr lang="en-US"/>
              <a:t>29p</a:t>
            </a:r>
          </a:p>
        </p:txBody>
      </p:sp>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1314"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2338" name="Group 2"/>
          <p:cNvGraphicFramePr>
            <a:graphicFrameLocks noGrp="1"/>
          </p:cNvGraphicFramePr>
          <p:nvPr/>
        </p:nvGraphicFramePr>
        <p:xfrm>
          <a:off x="34925" y="115888"/>
          <a:ext cx="9074150" cy="60895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3362"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43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54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905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9054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7458"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07469" name="Rectangle 13"/>
          <p:cNvSpPr>
            <a:spLocks noGrp="1" noChangeArrowheads="1"/>
          </p:cNvSpPr>
          <p:nvPr>
            <p:ph type="ctrTitle"/>
          </p:nvPr>
        </p:nvSpPr>
        <p:spPr/>
        <p:txBody>
          <a:bodyPr/>
          <a:lstStyle/>
          <a:p>
            <a:r>
              <a:rPr lang="en-US"/>
              <a:t>29c</a:t>
            </a:r>
          </a:p>
        </p:txBody>
      </p:sp>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8482"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9506"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0530"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1554"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2578"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3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4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914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914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914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6674"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16685" name="Rectangle 13"/>
          <p:cNvSpPr>
            <a:spLocks noGrp="1" noChangeArrowheads="1"/>
          </p:cNvSpPr>
          <p:nvPr>
            <p:ph type="ctrTitle"/>
          </p:nvPr>
        </p:nvSpPr>
        <p:spPr/>
        <p:txBody>
          <a:bodyPr/>
          <a:lstStyle/>
          <a:p>
            <a:r>
              <a:rPr lang="en-US"/>
              <a:t>29a</a:t>
            </a:r>
          </a:p>
        </p:txBody>
      </p:sp>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7698"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8722"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9746"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0770"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1794"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2818"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3842"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4866"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5890"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6914"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79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6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99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1010"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1021" name="Rectangle 13"/>
          <p:cNvSpPr>
            <a:spLocks noGrp="1" noChangeArrowheads="1"/>
          </p:cNvSpPr>
          <p:nvPr>
            <p:ph type="ctrTitle"/>
          </p:nvPr>
        </p:nvSpPr>
        <p:spPr/>
        <p:txBody>
          <a:bodyPr/>
          <a:lstStyle/>
          <a:p>
            <a:r>
              <a:rPr lang="en-US"/>
              <a:t>29pg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2034"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2045" name="Rectangle 13"/>
          <p:cNvSpPr>
            <a:spLocks noGrp="1" noChangeArrowheads="1"/>
          </p:cNvSpPr>
          <p:nvPr>
            <p:ph type="ctrTitle"/>
          </p:nvPr>
        </p:nvSpPr>
        <p:spPr/>
        <p:txBody>
          <a:bodyPr/>
          <a:lstStyle/>
          <a:p>
            <a:r>
              <a:rPr lang="en-US"/>
              <a:t>29g</a:t>
            </a:r>
          </a:p>
        </p:txBody>
      </p:sp>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3058"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4082"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5106"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6130"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7154"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79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8977" name="Group 17"/>
          <p:cNvGraphicFramePr>
            <a:graphicFrameLocks noGrp="1"/>
          </p:cNvGraphicFramePr>
          <p:nvPr/>
        </p:nvGraphicFramePr>
        <p:xfrm>
          <a:off x="468313" y="260350"/>
          <a:ext cx="8567737" cy="5821680"/>
        </p:xfrm>
        <a:graphic>
          <a:graphicData uri="http://schemas.openxmlformats.org/drawingml/2006/table">
            <a:tbl>
              <a:tblPr rtl="1"/>
              <a:tblGrid>
                <a:gridCol w="8567737">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الثلاثون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t>
                      </a:r>
                      <a:r>
                        <a:rPr kumimoji="0" lang="en-US" sz="4000" b="0" i="0" u="none" strike="noStrike" cap="none" normalizeH="0" baseline="0">
                          <a:ln>
                            <a:noFill/>
                          </a:ln>
                          <a:solidFill>
                            <a:srgbClr val="FF9900"/>
                          </a:solidFill>
                          <a:effectLst/>
                          <a:latin typeface="Arial" charset="0"/>
                          <a:cs typeface="Arial" charset="0"/>
                        </a:rPr>
                        <a:t>Bashans</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9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0099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8178"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يرفع الراس</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8189" name="Rectangle 13"/>
          <p:cNvSpPr>
            <a:spLocks noGrp="1" noChangeArrowheads="1"/>
          </p:cNvSpPr>
          <p:nvPr>
            <p:ph type="ctrTitle"/>
          </p:nvPr>
        </p:nvSpPr>
        <p:spPr/>
        <p:txBody>
          <a:bodyPr/>
          <a:lstStyle/>
          <a:p>
            <a:r>
              <a:rPr lang="en-US"/>
              <a:t>30pv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202"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39213" name="Rectangle 13"/>
          <p:cNvSpPr>
            <a:spLocks noGrp="1" noChangeArrowheads="1"/>
          </p:cNvSpPr>
          <p:nvPr>
            <p:ph type="ctrTitle"/>
          </p:nvPr>
        </p:nvSpPr>
        <p:spPr/>
        <p:txBody>
          <a:bodyPr/>
          <a:lstStyle/>
          <a:p>
            <a:r>
              <a:rPr lang="en-US"/>
              <a:t>30v</a:t>
            </a:r>
          </a:p>
        </p:txBody>
      </p:sp>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0226"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1250"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2274"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3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9432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4322"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73:23</a:t>
                      </a:r>
                      <a:r>
                        <a:rPr kumimoji="0" lang="ar-EG" sz="3600" b="0" i="0" u="sng" strike="noStrike" cap="none" normalizeH="0" baseline="0">
                          <a:ln>
                            <a:noFill/>
                          </a:ln>
                          <a:solidFill>
                            <a:srgbClr val="FF9933"/>
                          </a:solidFill>
                          <a:effectLst/>
                          <a:latin typeface="Arial" charset="0"/>
                          <a:cs typeface="Arial" charset="0"/>
                        </a:rPr>
                        <a:t>-24,28</a:t>
                      </a:r>
                      <a:r>
                        <a:rPr kumimoji="0" lang="ar-SA" sz="3600" b="0" i="0" u="sng" strike="noStrike" cap="none" normalizeH="0" baseline="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a:ln>
                            <a:noFill/>
                          </a:ln>
                          <a:solidFill>
                            <a:srgbClr val="FF9933"/>
                          </a:solidFill>
                          <a:effectLst/>
                          <a:latin typeface="Arial" charset="0"/>
                          <a:cs typeface="Times New Roman" pitchFamily="18" charset="0"/>
                        </a:rPr>
                        <a:t>Psaume </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44333" name="Rectangle 13"/>
          <p:cNvSpPr>
            <a:spLocks noGrp="1" noChangeArrowheads="1"/>
          </p:cNvSpPr>
          <p:nvPr>
            <p:ph type="ctrTitle"/>
          </p:nvPr>
        </p:nvSpPr>
        <p:spPr/>
        <p:txBody>
          <a:bodyPr/>
          <a:lstStyle/>
          <a:p>
            <a:r>
              <a:rPr lang="en-US"/>
              <a:t>30pm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5346"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45357" name="Rectangle 13"/>
          <p:cNvSpPr>
            <a:spLocks noGrp="1" noChangeArrowheads="1"/>
          </p:cNvSpPr>
          <p:nvPr>
            <p:ph type="ctrTitle"/>
          </p:nvPr>
        </p:nvSpPr>
        <p:spPr/>
        <p:txBody>
          <a:bodyPr/>
          <a:lstStyle/>
          <a:p>
            <a:r>
              <a:rPr lang="en-US"/>
              <a:t>30m</a:t>
            </a:r>
          </a:p>
        </p:txBody>
      </p:sp>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637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739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8418"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9442" name="Group 2"/>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04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9504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9504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9504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2514"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52525" name="Rectangle 13"/>
          <p:cNvSpPr>
            <a:spLocks noGrp="1" noChangeArrowheads="1"/>
          </p:cNvSpPr>
          <p:nvPr>
            <p:ph type="ctrTitle"/>
          </p:nvPr>
        </p:nvSpPr>
        <p:spPr/>
        <p:txBody>
          <a:bodyPr/>
          <a:lstStyle/>
          <a:p>
            <a:r>
              <a:rPr lang="en-US"/>
              <a:t>30p</a:t>
            </a:r>
          </a:p>
        </p:txBody>
      </p:sp>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3538"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4562"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558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6610"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7634"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8658"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9682" name="Group 2"/>
          <p:cNvGraphicFramePr>
            <a:graphicFrameLocks noGrp="1"/>
          </p:cNvGraphicFramePr>
          <p:nvPr/>
        </p:nvGraphicFramePr>
        <p:xfrm>
          <a:off x="34925" y="44450"/>
          <a:ext cx="9145588" cy="5905501"/>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0706"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1730"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2754" name="Group 2"/>
          <p:cNvGraphicFramePr>
            <a:graphicFrameLocks noGrp="1"/>
          </p:cNvGraphicFramePr>
          <p:nvPr/>
        </p:nvGraphicFramePr>
        <p:xfrm>
          <a:off x="34925" y="44450"/>
          <a:ext cx="9145588" cy="694086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377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480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58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68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966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9668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8898"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68909" name="Rectangle 13"/>
          <p:cNvSpPr>
            <a:spLocks noGrp="1" noChangeArrowheads="1"/>
          </p:cNvSpPr>
          <p:nvPr>
            <p:ph type="ctrTitle"/>
          </p:nvPr>
        </p:nvSpPr>
        <p:spPr/>
        <p:txBody>
          <a:bodyPr/>
          <a:lstStyle/>
          <a:p>
            <a:r>
              <a:rPr lang="en-US"/>
              <a:t>30c</a:t>
            </a:r>
          </a:p>
        </p:txBody>
      </p:sp>
    </p:spTree>
  </p:cSld>
  <p:clrMapOvr>
    <a:masterClrMapping/>
  </p:clrMapOvr>
</p:sld>
</file>

<file path=ppt/slides/slide1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69922"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0946"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1970"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2994"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4018"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5042"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606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70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6740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81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978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9781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9781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0162"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80173" name="Rectangle 13"/>
          <p:cNvSpPr>
            <a:spLocks noGrp="1" noChangeArrowheads="1"/>
          </p:cNvSpPr>
          <p:nvPr>
            <p:ph type="ctrTitle"/>
          </p:nvPr>
        </p:nvSpPr>
        <p:spPr/>
        <p:txBody>
          <a:bodyPr/>
          <a:lstStyle/>
          <a:p>
            <a:r>
              <a:rPr lang="en-US"/>
              <a:t>30a</a:t>
            </a:r>
          </a:p>
        </p:txBody>
      </p:sp>
    </p:spTree>
  </p:cSld>
  <p:clrMapOvr>
    <a:masterClrMapping/>
  </p:clrMapOvr>
</p:sld>
</file>

<file path=ppt/slides/slide1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1186"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2210"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3234"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4258"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5282"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6306"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733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8354"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9378" name="Group 2"/>
          <p:cNvGraphicFramePr>
            <a:graphicFrameLocks noGrp="1"/>
          </p:cNvGraphicFramePr>
          <p:nvPr/>
        </p:nvGraphicFramePr>
        <p:xfrm>
          <a:off x="34925" y="44450"/>
          <a:ext cx="9145588"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040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142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24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34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44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5522"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EG" sz="2800" b="0" i="0" u="sng" strike="noStrike" cap="none" normalizeH="0" baseline="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ويعلي</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المسكين من الذل ويجعل القبائل مثل قطعان الغنم.يرى ذلك المستقيمون فيفرحون 	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95533" name="Rectangle 13"/>
          <p:cNvSpPr>
            <a:spLocks noGrp="1" noChangeArrowheads="1"/>
          </p:cNvSpPr>
          <p:nvPr>
            <p:ph type="ctrTitle"/>
          </p:nvPr>
        </p:nvSpPr>
        <p:spPr/>
        <p:txBody>
          <a:bodyPr/>
          <a:lstStyle/>
          <a:p>
            <a:r>
              <a:rPr lang="en-US"/>
              <a:t>30pg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6546"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96557" name="Rectangle 13"/>
          <p:cNvSpPr>
            <a:spLocks noGrp="1" noChangeArrowheads="1"/>
          </p:cNvSpPr>
          <p:nvPr>
            <p:ph type="ctrTitle"/>
          </p:nvPr>
        </p:nvSpPr>
        <p:spPr/>
        <p:txBody>
          <a:bodyPr/>
          <a:lstStyle/>
          <a:p>
            <a:r>
              <a:rPr lang="en-US"/>
              <a:t>30g</a:t>
            </a:r>
          </a:p>
        </p:txBody>
      </p:sp>
    </p:spTree>
  </p:cSld>
  <p:clrMapOvr>
    <a:masterClrMapping/>
  </p:clrMapOvr>
</p:sld>
</file>

<file path=ppt/slides/slide1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7570"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8594"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9618"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0642"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1666"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2690" name="Group 2"/>
          <p:cNvGraphicFramePr>
            <a:graphicFrameLocks noGrp="1"/>
          </p:cNvGraphicFramePr>
          <p:nvPr/>
        </p:nvGraphicFramePr>
        <p:xfrm>
          <a:off x="34925" y="-26988"/>
          <a:ext cx="9074150" cy="6551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3714" name="Group 2"/>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4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184240</Words>
  <Application>Microsoft Office PowerPoint</Application>
  <PresentationFormat>Affichage à l'écran (4:3)</PresentationFormat>
  <Paragraphs>7765</Paragraphs>
  <Slides>1698</Slides>
  <Notes>91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1698</vt:i4>
      </vt:variant>
    </vt:vector>
  </HeadingPairs>
  <TitlesOfParts>
    <vt:vector size="1703" baseType="lpstr">
      <vt:lpstr>Arial</vt:lpstr>
      <vt:lpstr>Avva_Shenouda</vt:lpstr>
      <vt:lpstr>Coptic</vt:lpstr>
      <vt:lpstr>Times New Roman</vt:lpstr>
      <vt:lpstr>Default Design</vt:lpstr>
      <vt:lpstr>قراءات أيام شهر بشنس Lectures des jours du mois de Bashans</vt:lpstr>
      <vt:lpstr>Présentation PowerPoint</vt:lpstr>
      <vt:lpstr>Présentation PowerPoint</vt:lpstr>
      <vt:lpstr>Présentation PowerPoint</vt:lpstr>
      <vt:lpstr>1pv</vt:lpstr>
      <vt:lpstr>1v</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10pm</vt:lpstr>
      <vt:lpstr>10m</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12pm</vt:lpstr>
      <vt:lpstr>12m</vt:lpstr>
      <vt:lpstr>Présentation PowerPoint</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Présentation PowerPoint</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18pm</vt:lpstr>
      <vt:lpstr>Présentation PowerPoint</vt:lpstr>
      <vt:lpstr>18m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20pm</vt:lpstr>
      <vt:lpstr>20m</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21pm</vt:lpstr>
      <vt:lpstr>21m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Présentation PowerPoint</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851</cp:revision>
  <dcterms:created xsi:type="dcterms:W3CDTF">2007-08-10T17:48:37Z</dcterms:created>
  <dcterms:modified xsi:type="dcterms:W3CDTF">2021-02-24T16:55:59Z</dcterms:modified>
</cp:coreProperties>
</file>